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5"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64"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2"/>
  <c:chart>
    <c:title>
      <c:layout/>
    </c:title>
    <c:plotArea>
      <c:layout/>
      <c:pieChart>
        <c:varyColors val="1"/>
        <c:ser>
          <c:idx val="0"/>
          <c:order val="0"/>
          <c:tx>
            <c:strRef>
              <c:f>Sheet1!$B$1</c:f>
              <c:strCache>
                <c:ptCount val="1"/>
                <c:pt idx="0">
                  <c:v>Stocks</c:v>
                </c:pt>
              </c:strCache>
            </c:strRef>
          </c:tx>
          <c:dLbls>
            <c:showPercent val="1"/>
            <c:showLeaderLines val="1"/>
          </c:dLbls>
          <c:cat>
            <c:strRef>
              <c:f>Sheet1!$A$2:$A$7</c:f>
              <c:strCache>
                <c:ptCount val="6"/>
                <c:pt idx="0">
                  <c:v>Technology</c:v>
                </c:pt>
                <c:pt idx="1">
                  <c:v>Retail</c:v>
                </c:pt>
                <c:pt idx="2">
                  <c:v>Finance</c:v>
                </c:pt>
                <c:pt idx="3">
                  <c:v>Food &amp; Beverages</c:v>
                </c:pt>
                <c:pt idx="4">
                  <c:v>Entertainment</c:v>
                </c:pt>
                <c:pt idx="5">
                  <c:v>Clothing</c:v>
                </c:pt>
              </c:strCache>
            </c:strRef>
          </c:cat>
          <c:val>
            <c:numRef>
              <c:f>Sheet1!$B$2:$B$7</c:f>
              <c:numCache>
                <c:formatCode>General</c:formatCode>
                <c:ptCount val="6"/>
                <c:pt idx="0">
                  <c:v>285</c:v>
                </c:pt>
                <c:pt idx="1">
                  <c:v>125</c:v>
                </c:pt>
                <c:pt idx="2">
                  <c:v>72</c:v>
                </c:pt>
                <c:pt idx="3">
                  <c:v>130</c:v>
                </c:pt>
                <c:pt idx="4">
                  <c:v>90</c:v>
                </c:pt>
                <c:pt idx="5">
                  <c:v>20</c:v>
                </c:pt>
              </c:numCache>
            </c:numRef>
          </c:val>
        </c:ser>
        <c:dLbls>
          <c:showPercent val="1"/>
        </c:dLbls>
        <c:firstSliceAng val="0"/>
      </c:pieChart>
    </c:plotArea>
    <c:legend>
      <c:legendPos val="r"/>
      <c:layout/>
    </c:legend>
    <c:plotVisOnly val="1"/>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988F9334-2ADF-4A84-B390-2B5E09B40062}"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E03C8-D9AA-49F8-8018-22151AEBB4B7}"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8F9334-2ADF-4A84-B390-2B5E09B40062}"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E03C8-D9AA-49F8-8018-22151AEBB4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8F9334-2ADF-4A84-B390-2B5E09B40062}" type="datetimeFigureOut">
              <a:rPr lang="en-US" smtClean="0"/>
              <a:pPr/>
              <a:t>6/20/2011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2C2E03C8-D9AA-49F8-8018-22151AEBB4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8F9334-2ADF-4A84-B390-2B5E09B40062}"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E03C8-D9AA-49F8-8018-22151AEBB4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88F9334-2ADF-4A84-B390-2B5E09B40062}"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E03C8-D9AA-49F8-8018-22151AEBB4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8F9334-2ADF-4A84-B390-2B5E09B40062}" type="datetimeFigureOut">
              <a:rPr lang="en-US" smtClean="0"/>
              <a:pPr/>
              <a:t>6/20/2011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E03C8-D9AA-49F8-8018-22151AEBB4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8F9334-2ADF-4A84-B390-2B5E09B40062}" type="datetimeFigureOut">
              <a:rPr lang="en-US" smtClean="0"/>
              <a:pPr/>
              <a:t>6/20/2011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2E03C8-D9AA-49F8-8018-22151AEBB4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8F9334-2ADF-4A84-B390-2B5E09B40062}" type="datetimeFigureOut">
              <a:rPr lang="en-US" smtClean="0"/>
              <a:pPr/>
              <a:t>6/20/2011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2E03C8-D9AA-49F8-8018-22151AEBB4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F9334-2ADF-4A84-B390-2B5E09B40062}" type="datetimeFigureOut">
              <a:rPr lang="en-US" smtClean="0"/>
              <a:pPr/>
              <a:t>6/20/2011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2E03C8-D9AA-49F8-8018-22151AEBB4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88F9334-2ADF-4A84-B390-2B5E09B40062}" type="datetimeFigureOut">
              <a:rPr lang="en-US" smtClean="0"/>
              <a:pPr/>
              <a:t>6/20/2011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E03C8-D9AA-49F8-8018-22151AEBB4B7}"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88F9334-2ADF-4A84-B390-2B5E09B40062}" type="datetimeFigureOut">
              <a:rPr lang="en-US" smtClean="0"/>
              <a:pPr/>
              <a:t>6/20/2011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2C2E03C8-D9AA-49F8-8018-22151AEBB4B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88F9334-2ADF-4A84-B390-2B5E09B40062}" type="datetimeFigureOut">
              <a:rPr lang="en-US" smtClean="0"/>
              <a:pPr/>
              <a:t>6/20/2011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C2E03C8-D9AA-49F8-8018-22151AEBB4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Fabjon101@aim.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8000"/>
                <a:satMod val="300000"/>
              </a:schemeClr>
            </a:gs>
            <a:gs pos="11000">
              <a:schemeClr val="bg2">
                <a:tint val="48000"/>
                <a:satMod val="300000"/>
              </a:schemeClr>
            </a:gs>
            <a:gs pos="12000">
              <a:schemeClr val="bg2">
                <a:tint val="48000"/>
                <a:satMod val="300000"/>
              </a:schemeClr>
            </a:gs>
            <a:gs pos="20000">
              <a:schemeClr val="bg2">
                <a:tint val="49000"/>
                <a:satMod val="300000"/>
              </a:schemeClr>
            </a:gs>
            <a:gs pos="100000">
              <a:schemeClr val="bg2">
                <a:shade val="30000"/>
              </a:schemeClr>
            </a:gs>
          </a:gsLst>
          <a:path path="circle">
            <a:fillToRect l="10000" t="-25000" r="10000" b="125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8077200" cy="1673352"/>
          </a:xfrm>
        </p:spPr>
        <p:txBody>
          <a:bodyPr>
            <a:normAutofit/>
          </a:bodyPr>
          <a:lstStyle/>
          <a:p>
            <a:r>
              <a:rPr lang="en-US" sz="4800" dirty="0" smtClean="0"/>
              <a:t> FABJON’S INVESTMENT INC.</a:t>
            </a:r>
            <a:endParaRPr lang="en-US" sz="4800" dirty="0"/>
          </a:p>
        </p:txBody>
      </p:sp>
      <p:sp>
        <p:nvSpPr>
          <p:cNvPr id="3" name="Subtitle 2"/>
          <p:cNvSpPr>
            <a:spLocks noGrp="1"/>
          </p:cNvSpPr>
          <p:nvPr>
            <p:ph type="subTitle" idx="1"/>
          </p:nvPr>
        </p:nvSpPr>
        <p:spPr>
          <a:xfrm>
            <a:off x="152400" y="5715000"/>
            <a:ext cx="8763000" cy="1499616"/>
          </a:xfrm>
        </p:spPr>
        <p:txBody>
          <a:bodyPr>
            <a:normAutofit/>
          </a:bodyPr>
          <a:lstStyle/>
          <a:p>
            <a:pPr algn="ctr"/>
            <a:r>
              <a:rPr lang="en-US" sz="3200" dirty="0" smtClean="0"/>
              <a:t>Fabjon,Jackie, Asazria,Christy</a:t>
            </a:r>
          </a:p>
          <a:p>
            <a:pPr algn="ctr"/>
            <a:r>
              <a:rPr lang="en-US" sz="3200" dirty="0" smtClean="0"/>
              <a:t>816</a:t>
            </a:r>
          </a:p>
          <a:p>
            <a:pPr algn="ctr"/>
            <a:r>
              <a:rPr lang="en-US" sz="3200" dirty="0" smtClean="0"/>
              <a:t>PowerPoint Presentation </a:t>
            </a:r>
          </a:p>
          <a:p>
            <a:endParaRPr lang="en-US" dirty="0" smtClean="0"/>
          </a:p>
          <a:p>
            <a:endParaRPr lang="en-US" dirty="0"/>
          </a:p>
        </p:txBody>
      </p:sp>
      <p:pic>
        <p:nvPicPr>
          <p:cNvPr id="35842" name="Picture 2" descr="http://ponzitoolkit.com/stock_market.jpg"/>
          <p:cNvPicPr>
            <a:picLocks noChangeAspect="1" noChangeArrowheads="1"/>
          </p:cNvPicPr>
          <p:nvPr/>
        </p:nvPicPr>
        <p:blipFill>
          <a:blip r:embed="rId2" cstate="print"/>
          <a:srcRect/>
          <a:stretch>
            <a:fillRect/>
          </a:stretch>
        </p:blipFill>
        <p:spPr bwMode="auto">
          <a:xfrm>
            <a:off x="0" y="609600"/>
            <a:ext cx="9144000" cy="4495800"/>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normAutofit fontScale="90000"/>
          </a:bodyPr>
          <a:lstStyle/>
          <a:p>
            <a:pPr algn="ctr"/>
            <a:r>
              <a:rPr lang="en-US" dirty="0" smtClean="0"/>
              <a:t> </a:t>
            </a:r>
            <a:r>
              <a:rPr lang="en-US" sz="6000" dirty="0" smtClean="0"/>
              <a:t>Thank You For Supporting </a:t>
            </a:r>
            <a:br>
              <a:rPr lang="en-US" sz="6000" dirty="0" smtClean="0"/>
            </a:br>
            <a:r>
              <a:rPr lang="en-US" dirty="0" smtClean="0"/>
              <a:t>  </a:t>
            </a:r>
            <a:r>
              <a:rPr lang="en-US" dirty="0" err="1" smtClean="0"/>
              <a:t>Fabjon’s</a:t>
            </a:r>
            <a:r>
              <a:rPr lang="en-US" dirty="0" smtClean="0"/>
              <a:t> Investments INC.</a:t>
            </a:r>
            <a:endParaRPr lang="en-US" dirty="0"/>
          </a:p>
        </p:txBody>
      </p:sp>
      <p:sp>
        <p:nvSpPr>
          <p:cNvPr id="3" name="Content Placeholder 2"/>
          <p:cNvSpPr>
            <a:spLocks noGrp="1"/>
          </p:cNvSpPr>
          <p:nvPr>
            <p:ph idx="1"/>
          </p:nvPr>
        </p:nvSpPr>
        <p:spPr/>
        <p:txBody>
          <a:bodyPr/>
          <a:lstStyle/>
          <a:p>
            <a:pPr>
              <a:buNone/>
            </a:pPr>
            <a:r>
              <a:rPr lang="en-US" dirty="0" smtClean="0"/>
              <a:t>We’d like to thank our fellow investors and supporters for taking their time to view this brief presentation.</a:t>
            </a:r>
          </a:p>
          <a:p>
            <a:endParaRPr lang="en-US" dirty="0" smtClean="0"/>
          </a:p>
          <a:p>
            <a:pPr>
              <a:buNone/>
            </a:pPr>
            <a:r>
              <a:rPr lang="en-US" dirty="0" smtClean="0"/>
              <a:t>If you would like to contact us please use the information below:</a:t>
            </a:r>
          </a:p>
          <a:p>
            <a:pPr>
              <a:buNone/>
            </a:pPr>
            <a:r>
              <a:rPr lang="en-US" dirty="0" smtClean="0"/>
              <a:t>Email: </a:t>
            </a:r>
            <a:r>
              <a:rPr lang="en-US" dirty="0" smtClean="0">
                <a:hlinkClick r:id="rId2"/>
              </a:rPr>
              <a:t>Fabjon101@aim.com</a:t>
            </a:r>
            <a:endParaRPr lang="en-US" dirty="0" smtClean="0"/>
          </a:p>
          <a:p>
            <a:pPr>
              <a:buNone/>
            </a:pPr>
            <a:r>
              <a:rPr lang="en-US" dirty="0" smtClean="0"/>
              <a:t>Cell: 1-347-987-7171</a:t>
            </a:r>
          </a:p>
          <a:p>
            <a:pPr>
              <a:buNone/>
            </a:pPr>
            <a:r>
              <a:rPr lang="en-US" dirty="0" smtClean="0"/>
              <a:t>Fax: 1-347-987-7172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 For Our Group…</a:t>
            </a:r>
            <a:endParaRPr lang="en-US" dirty="0"/>
          </a:p>
        </p:txBody>
      </p:sp>
      <p:sp>
        <p:nvSpPr>
          <p:cNvPr id="3" name="Content Placeholder 2"/>
          <p:cNvSpPr>
            <a:spLocks noGrp="1"/>
          </p:cNvSpPr>
          <p:nvPr>
            <p:ph idx="1"/>
          </p:nvPr>
        </p:nvSpPr>
        <p:spPr/>
        <p:txBody>
          <a:bodyPr/>
          <a:lstStyle/>
          <a:p>
            <a:pPr>
              <a:buClr>
                <a:schemeClr val="tx1">
                  <a:lumMod val="65000"/>
                  <a:lumOff val="35000"/>
                </a:schemeClr>
              </a:buClr>
              <a:buFont typeface="Wingdings" pitchFamily="2" charset="2"/>
              <a:buChar char="Ø"/>
            </a:pPr>
            <a:r>
              <a:rPr lang="en-US" dirty="0" smtClean="0"/>
              <a:t>Our Goal when we started was to focus on the NASDAQ and sell and buy technology Stocks.</a:t>
            </a:r>
          </a:p>
          <a:p>
            <a:endParaRPr lang="en-US" dirty="0" smtClean="0"/>
          </a:p>
          <a:p>
            <a:pPr>
              <a:buClr>
                <a:schemeClr val="tx1">
                  <a:lumMod val="65000"/>
                  <a:lumOff val="35000"/>
                </a:schemeClr>
              </a:buClr>
              <a:buFont typeface="Wingdings" pitchFamily="2" charset="2"/>
              <a:buChar char="Ø"/>
            </a:pPr>
            <a:r>
              <a:rPr lang="en-US" dirty="0" smtClean="0"/>
              <a:t>Some of the many technology stocks we bought are Apple(AAPL),Google(GOOG),Microsoft(MSFT), etc…</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Group’s Focus.</a:t>
            </a:r>
            <a:endParaRPr lang="en-US" dirty="0"/>
          </a:p>
        </p:txBody>
      </p:sp>
      <p:sp>
        <p:nvSpPr>
          <p:cNvPr id="3" name="Content Placeholder 2"/>
          <p:cNvSpPr>
            <a:spLocks noGrp="1"/>
          </p:cNvSpPr>
          <p:nvPr>
            <p:ph idx="1"/>
          </p:nvPr>
        </p:nvSpPr>
        <p:spPr/>
        <p:txBody>
          <a:bodyPr/>
          <a:lstStyle/>
          <a:p>
            <a:pPr marL="633222" indent="-514350">
              <a:buClr>
                <a:srgbClr val="FF0000"/>
              </a:buClr>
              <a:buFont typeface="+mj-lt"/>
              <a:buAutoNum type="arabicPeriod"/>
            </a:pPr>
            <a:r>
              <a:rPr lang="en-US" dirty="0" smtClean="0"/>
              <a:t>Our main focus as a group when we started this activity was Technology, we chose to go with technology because  it was doing very well at the time.</a:t>
            </a:r>
            <a:endParaRPr lang="en-US" smtClean="0"/>
          </a:p>
          <a:p>
            <a:pPr marL="633222" indent="-514350">
              <a:buClr>
                <a:srgbClr val="FF0000"/>
              </a:buClr>
              <a:buFont typeface="+mj-lt"/>
              <a:buAutoNum type="arabicPeriod"/>
            </a:pPr>
            <a:endParaRPr lang="en-US" dirty="0" smtClean="0"/>
          </a:p>
          <a:p>
            <a:pPr marL="633222" indent="-514350">
              <a:buFont typeface="+mj-lt"/>
              <a:buAutoNum type="arabicPeriod"/>
            </a:pPr>
            <a:endParaRPr lang="en-US" dirty="0">
              <a:solidFill>
                <a:schemeClr val="accen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We Picked a wide variety of stocks throughout this experience , our group tried to keep our focus on technology but as time went on we decided to expand our interest's and invest in food and beverage stock, etc…</a:t>
            </a:r>
          </a:p>
          <a:p>
            <a:r>
              <a:rPr lang="en-US" dirty="0" smtClean="0"/>
              <a:t>Many of our stocks were not very successful but as stocks went down gold started to go up, some of our unsuccessful stocks are Google, yahoo, oil stocks</a:t>
            </a:r>
            <a:r>
              <a:rPr lang="en-US" smtClean="0"/>
              <a:t>, McDonalds, </a:t>
            </a:r>
            <a:r>
              <a:rPr lang="en-US" dirty="0" smtClean="0"/>
              <a:t>etc….</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smtClean="0"/>
              <a:t>Stocks Portfolio Breakdown…</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0" y="1447799"/>
          <a:ext cx="9144000" cy="541020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Stock Performance…</a:t>
            </a:r>
            <a:endParaRPr lang="en-US" dirty="0"/>
          </a:p>
        </p:txBody>
      </p:sp>
      <p:pic>
        <p:nvPicPr>
          <p:cNvPr id="1026" name="Picture 2" descr="Chart forGoogle Inc. (GOOG)"/>
          <p:cNvPicPr>
            <a:picLocks noChangeAspect="1" noChangeArrowheads="1"/>
          </p:cNvPicPr>
          <p:nvPr/>
        </p:nvPicPr>
        <p:blipFill>
          <a:blip r:embed="rId2" cstate="print"/>
          <a:srcRect/>
          <a:stretch>
            <a:fillRect/>
          </a:stretch>
        </p:blipFill>
        <p:spPr bwMode="auto">
          <a:xfrm>
            <a:off x="0" y="1447800"/>
            <a:ext cx="9144000" cy="5410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McDonalds Stock Performance…</a:t>
            </a:r>
            <a:endParaRPr lang="en-US" dirty="0"/>
          </a:p>
        </p:txBody>
      </p:sp>
      <p:pic>
        <p:nvPicPr>
          <p:cNvPr id="18434" name="Picture 2" descr="Chart forMcDonald's Corp. (MCD)"/>
          <p:cNvPicPr>
            <a:picLocks noChangeAspect="1" noChangeArrowheads="1"/>
          </p:cNvPicPr>
          <p:nvPr/>
        </p:nvPicPr>
        <p:blipFill>
          <a:blip r:embed="rId2" cstate="print"/>
          <a:srcRect/>
          <a:stretch>
            <a:fillRect/>
          </a:stretch>
        </p:blipFill>
        <p:spPr bwMode="auto">
          <a:xfrm>
            <a:off x="1" y="1371600"/>
            <a:ext cx="9144000" cy="5486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Ralph Lauren Stock Performance…</a:t>
            </a:r>
            <a:endParaRPr lang="en-US" dirty="0"/>
          </a:p>
        </p:txBody>
      </p:sp>
      <p:pic>
        <p:nvPicPr>
          <p:cNvPr id="19458" name="Picture 2" descr="Chart forPolo Ralph Lauren Corp. (RL)"/>
          <p:cNvPicPr>
            <a:picLocks noChangeAspect="1" noChangeArrowheads="1"/>
          </p:cNvPicPr>
          <p:nvPr/>
        </p:nvPicPr>
        <p:blipFill>
          <a:blip r:embed="rId2" cstate="print"/>
          <a:srcRect/>
          <a:stretch>
            <a:fillRect/>
          </a:stretch>
        </p:blipFill>
        <p:spPr bwMode="auto">
          <a:xfrm>
            <a:off x="0" y="1447800"/>
            <a:ext cx="9144000" cy="5410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You Should Invest With us…</a:t>
            </a:r>
            <a:endParaRPr lang="en-US" dirty="0"/>
          </a:p>
        </p:txBody>
      </p:sp>
      <p:sp>
        <p:nvSpPr>
          <p:cNvPr id="3" name="Content Placeholder 2"/>
          <p:cNvSpPr>
            <a:spLocks noGrp="1"/>
          </p:cNvSpPr>
          <p:nvPr>
            <p:ph idx="1"/>
          </p:nvPr>
        </p:nvSpPr>
        <p:spPr/>
        <p:txBody>
          <a:bodyPr/>
          <a:lstStyle/>
          <a:p>
            <a:pPr>
              <a:buNone/>
            </a:pPr>
            <a:r>
              <a:rPr lang="en-US" dirty="0" smtClean="0"/>
              <a:t>Our group is very determined to buy and sell strong stocks such as the many companies that we have already invested with such as food and beverage companies, clothing companies, technology, etc…</a:t>
            </a:r>
          </a:p>
          <a:p>
            <a:pPr>
              <a:buNone/>
            </a:pPr>
            <a:endParaRPr lang="en-US" dirty="0" smtClean="0"/>
          </a:p>
          <a:p>
            <a:pPr>
              <a:buNone/>
            </a:pPr>
            <a:r>
              <a:rPr lang="en-US" dirty="0" smtClean="0"/>
              <a:t>We are really looking forward to investing with others and making us both very </a:t>
            </a:r>
            <a:r>
              <a:rPr lang="en-US" dirty="0" err="1" smtClean="0"/>
              <a:t>succsesful</a:t>
            </a:r>
            <a:r>
              <a:rPr lang="en-US" dirty="0" smtClean="0"/>
              <a:t>.</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159</TotalTime>
  <Words>286</Words>
  <Application>Microsoft Office PowerPoint</Application>
  <PresentationFormat>On-screen Show (4:3)</PresentationFormat>
  <Paragraphs>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 FABJON’S INVESTMENT INC.</vt:lpstr>
      <vt:lpstr>The Goal For Our Group…</vt:lpstr>
      <vt:lpstr>Our Group’s Focus.</vt:lpstr>
      <vt:lpstr>Slide 4</vt:lpstr>
      <vt:lpstr>Stocks Portfolio Breakdown… </vt:lpstr>
      <vt:lpstr>Google Stock Performance…</vt:lpstr>
      <vt:lpstr>McDonalds Stock Performance…</vt:lpstr>
      <vt:lpstr>Ralph Lauren Stock Performance…</vt:lpstr>
      <vt:lpstr>Why You Should Invest With us…</vt:lpstr>
      <vt:lpstr> Thank You For Supporting    Fabjon’s Investments INC.</vt:lpstr>
    </vt:vector>
  </TitlesOfParts>
  <Company>NYC 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FABJON’S INVESTMENT INC.</dc:title>
  <dc:creator>NYCDOE</dc:creator>
  <cp:lastModifiedBy>NYCDOE</cp:lastModifiedBy>
  <cp:revision>21</cp:revision>
  <dcterms:created xsi:type="dcterms:W3CDTF">2011-06-14T17:42:47Z</dcterms:created>
  <dcterms:modified xsi:type="dcterms:W3CDTF">2011-06-20T18:06:38Z</dcterms:modified>
</cp:coreProperties>
</file>