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8" r:id="rId2"/>
  </p:sldMasterIdLst>
  <p:notesMasterIdLst>
    <p:notesMasterId r:id="rId28"/>
  </p:notesMasterIdLst>
  <p:handoutMasterIdLst>
    <p:handoutMasterId r:id="rId29"/>
  </p:handoutMasterIdLst>
  <p:sldIdLst>
    <p:sldId id="256" r:id="rId3"/>
    <p:sldId id="257" r:id="rId4"/>
    <p:sldId id="283" r:id="rId5"/>
    <p:sldId id="258" r:id="rId6"/>
    <p:sldId id="295" r:id="rId7"/>
    <p:sldId id="280" r:id="rId8"/>
    <p:sldId id="281" r:id="rId9"/>
    <p:sldId id="260" r:id="rId10"/>
    <p:sldId id="262" r:id="rId11"/>
    <p:sldId id="282" r:id="rId12"/>
    <p:sldId id="284" r:id="rId13"/>
    <p:sldId id="285" r:id="rId14"/>
    <p:sldId id="293" r:id="rId15"/>
    <p:sldId id="286" r:id="rId16"/>
    <p:sldId id="287" r:id="rId17"/>
    <p:sldId id="288" r:id="rId18"/>
    <p:sldId id="289" r:id="rId19"/>
    <p:sldId id="290" r:id="rId20"/>
    <p:sldId id="291" r:id="rId21"/>
    <p:sldId id="292" r:id="rId22"/>
    <p:sldId id="294" r:id="rId23"/>
    <p:sldId id="296" r:id="rId24"/>
    <p:sldId id="297" r:id="rId25"/>
    <p:sldId id="298" r:id="rId26"/>
    <p:sldId id="299" r:id="rId27"/>
  </p:sldIdLst>
  <p:sldSz cx="9144000" cy="6858000" type="screen4x3"/>
  <p:notesSz cx="6858000" cy="9144000"/>
  <p:embeddedFontLst>
    <p:embeddedFont>
      <p:font typeface="Trebuchet MS" pitchFamily="34" charset="0"/>
      <p:regular r:id="rId30"/>
      <p:bold r:id="rId31"/>
      <p:italic r:id="rId32"/>
      <p:boldItalic r:id="rId33"/>
    </p:embeddedFont>
    <p:embeddedFont>
      <p:font typeface="Georgia" pitchFamily="18" charset="0"/>
      <p:regular r:id="rId34"/>
      <p:bold r:id="rId35"/>
      <p:italic r:id="rId36"/>
      <p:boldItalic r:id="rId37"/>
    </p:embeddedFont>
    <p:embeddedFont>
      <p:font typeface="Perpetua" pitchFamily="18" charset="0"/>
      <p:regular r:id="rId38"/>
      <p:bold r:id="rId39"/>
      <p:italic r:id="rId40"/>
      <p:boldItalic r:id="rId41"/>
    </p:embeddedFont>
    <p:embeddedFont>
      <p:font typeface="Wingdings 2" pitchFamily="18" charset="2"/>
      <p:regular r:id="rId42"/>
    </p:embeddedFont>
    <p:embeddedFont>
      <p:font typeface="Britannic Bold" pitchFamily="34" charset="0"/>
      <p:regular r:id="rId43"/>
    </p:embeddedFont>
    <p:embeddedFont>
      <p:font typeface="Calibri" pitchFamily="34" charset="0"/>
      <p:regular r:id="rId44"/>
      <p:bold r:id="rId45"/>
      <p:italic r:id="rId46"/>
      <p:boldItalic r:id="rId47"/>
    </p:embeddedFont>
    <p:embeddedFont>
      <p:font typeface="Segoe UI" pitchFamily="3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12" autoAdjust="0"/>
    <p:restoredTop sz="94650" autoAdjust="0"/>
  </p:normalViewPr>
  <p:slideViewPr>
    <p:cSldViewPr>
      <p:cViewPr varScale="1">
        <p:scale>
          <a:sx n="90" d="100"/>
          <a:sy n="90" d="100"/>
        </p:scale>
        <p:origin x="-102" y="-378"/>
      </p:cViewPr>
      <p:guideLst>
        <p:guide orient="horz" pos="2160"/>
        <p:guide pos="2880"/>
      </p:guideLst>
    </p:cSldViewPr>
  </p:slideViewPr>
  <p:outlineViewPr>
    <p:cViewPr>
      <p:scale>
        <a:sx n="33" d="100"/>
        <a:sy n="33" d="100"/>
      </p:scale>
      <p:origin x="0" y="76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41" Type="http://schemas.openxmlformats.org/officeDocument/2006/relationships/font" Target="fonts/font12.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font" Target="fonts/font2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6.xml"/><Relationship Id="rId51" Type="http://schemas.openxmlformats.org/officeDocument/2006/relationships/font" Target="fonts/font22.fntdata"/><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5C3B27-2B90-4FDE-8766-D19CB03C9394}"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21C7D74B-A551-415D-89C5-D1A23CA1E308}">
      <dgm:prSet phldrT="[Text]" custT="1"/>
      <dgm:spPr/>
      <dgm:t>
        <a:bodyPr/>
        <a:lstStyle/>
        <a:p>
          <a:r>
            <a:rPr lang="en-US" sz="1500" b="1" dirty="0" smtClean="0"/>
            <a:t>Looks good on a HS Application – It’s a </a:t>
          </a:r>
          <a:r>
            <a:rPr lang="en-US" sz="1500" b="1" u="sng" dirty="0" smtClean="0"/>
            <a:t>leadership</a:t>
          </a:r>
          <a:r>
            <a:rPr lang="en-US" sz="1500" b="1" dirty="0" smtClean="0"/>
            <a:t> role</a:t>
          </a:r>
          <a:endParaRPr lang="en-US" sz="1500" b="1" dirty="0"/>
        </a:p>
      </dgm:t>
    </dgm:pt>
    <dgm:pt modelId="{556A5F97-B60E-44D8-B990-09D8527AD8A3}" type="parTrans" cxnId="{3EE7DE5B-CDE1-4189-98B7-8CFE8F6517CA}">
      <dgm:prSet/>
      <dgm:spPr/>
      <dgm:t>
        <a:bodyPr/>
        <a:lstStyle/>
        <a:p>
          <a:endParaRPr lang="en-US"/>
        </a:p>
      </dgm:t>
    </dgm:pt>
    <dgm:pt modelId="{CFC68765-597E-475B-BAAC-D06CA0A6290D}" type="sibTrans" cxnId="{3EE7DE5B-CDE1-4189-98B7-8CFE8F6517CA}">
      <dgm:prSet/>
      <dgm:spPr/>
      <dgm:t>
        <a:bodyPr/>
        <a:lstStyle/>
        <a:p>
          <a:endParaRPr lang="en-US"/>
        </a:p>
      </dgm:t>
    </dgm:pt>
    <dgm:pt modelId="{60EA7E9B-B495-4D50-AFF0-CE754F667A4B}">
      <dgm:prSet phldrT="[Text]" custT="1"/>
      <dgm:spPr/>
      <dgm:t>
        <a:bodyPr/>
        <a:lstStyle/>
        <a:p>
          <a:r>
            <a:rPr lang="en-US" sz="1500" b="1" dirty="0" smtClean="0"/>
            <a:t>Helps your math skills</a:t>
          </a:r>
          <a:endParaRPr lang="en-US" sz="1500" b="1" dirty="0"/>
        </a:p>
      </dgm:t>
    </dgm:pt>
    <dgm:pt modelId="{3A96CF33-BF24-4E59-B624-393FCDA6F3F7}" type="parTrans" cxnId="{6DF9B8F2-B1F3-464B-A906-8A60D145499A}">
      <dgm:prSet/>
      <dgm:spPr/>
      <dgm:t>
        <a:bodyPr/>
        <a:lstStyle/>
        <a:p>
          <a:endParaRPr lang="en-US"/>
        </a:p>
      </dgm:t>
    </dgm:pt>
    <dgm:pt modelId="{8B03D381-FBB2-41A4-A5CA-0E63DD8D7064}" type="sibTrans" cxnId="{6DF9B8F2-B1F3-464B-A906-8A60D145499A}">
      <dgm:prSet/>
      <dgm:spPr/>
      <dgm:t>
        <a:bodyPr/>
        <a:lstStyle/>
        <a:p>
          <a:endParaRPr lang="en-US"/>
        </a:p>
      </dgm:t>
    </dgm:pt>
    <dgm:pt modelId="{4F0BC91D-F1BD-458F-853C-AEB75F75AC0B}">
      <dgm:prSet phldrT="[Text]" custT="1"/>
      <dgm:spPr/>
      <dgm:t>
        <a:bodyPr/>
        <a:lstStyle/>
        <a:p>
          <a:r>
            <a:rPr lang="en-US" sz="1500" b="1" dirty="0" smtClean="0"/>
            <a:t>Teaches you how the modern financial system works</a:t>
          </a:r>
          <a:endParaRPr lang="en-US" sz="1500" b="1" dirty="0"/>
        </a:p>
      </dgm:t>
    </dgm:pt>
    <dgm:pt modelId="{25970BC8-719F-41D0-A74F-E5C6D90EB26F}" type="parTrans" cxnId="{DC3776C5-4933-4030-84CE-7066F1448724}">
      <dgm:prSet/>
      <dgm:spPr/>
      <dgm:t>
        <a:bodyPr/>
        <a:lstStyle/>
        <a:p>
          <a:endParaRPr lang="en-US"/>
        </a:p>
      </dgm:t>
    </dgm:pt>
    <dgm:pt modelId="{5FDB713A-9F7E-41EF-9BFD-53F518F8763D}" type="sibTrans" cxnId="{DC3776C5-4933-4030-84CE-7066F1448724}">
      <dgm:prSet/>
      <dgm:spPr/>
      <dgm:t>
        <a:bodyPr/>
        <a:lstStyle/>
        <a:p>
          <a:endParaRPr lang="en-US"/>
        </a:p>
      </dgm:t>
    </dgm:pt>
    <dgm:pt modelId="{F674FBE1-0DB2-4AB0-B80A-7395A906B5D8}">
      <dgm:prSet phldrT="[Text]" custT="1"/>
      <dgm:spPr/>
      <dgm:t>
        <a:bodyPr/>
        <a:lstStyle/>
        <a:p>
          <a:r>
            <a:rPr lang="en-US" sz="1500" b="1" dirty="0" smtClean="0"/>
            <a:t>Can help you learn how to invest and make money in real life</a:t>
          </a:r>
          <a:endParaRPr lang="en-US" sz="1500" b="1" dirty="0"/>
        </a:p>
      </dgm:t>
    </dgm:pt>
    <dgm:pt modelId="{9E21A0C3-01F0-45F1-841B-23485A28161E}" type="parTrans" cxnId="{E8A22F72-F460-4984-A072-46F7623F0574}">
      <dgm:prSet/>
      <dgm:spPr/>
      <dgm:t>
        <a:bodyPr/>
        <a:lstStyle/>
        <a:p>
          <a:endParaRPr lang="en-US"/>
        </a:p>
      </dgm:t>
    </dgm:pt>
    <dgm:pt modelId="{4C4707A9-FE85-42B6-B0ED-DC5257030CA0}" type="sibTrans" cxnId="{E8A22F72-F460-4984-A072-46F7623F0574}">
      <dgm:prSet/>
      <dgm:spPr/>
      <dgm:t>
        <a:bodyPr/>
        <a:lstStyle/>
        <a:p>
          <a:endParaRPr lang="en-US"/>
        </a:p>
      </dgm:t>
    </dgm:pt>
    <dgm:pt modelId="{C5680BB0-2D6B-44FD-B728-7FC2B2959975}">
      <dgm:prSet phldrT="[Text]" custT="1"/>
      <dgm:spPr/>
      <dgm:t>
        <a:bodyPr/>
        <a:lstStyle/>
        <a:p>
          <a:r>
            <a:rPr lang="en-US" sz="1500" b="1" dirty="0" smtClean="0"/>
            <a:t>You will earn a weekly salary and can make a profit so you can buy things like HW passes and pizza!</a:t>
          </a:r>
          <a:endParaRPr lang="en-US" sz="1500" b="1" dirty="0"/>
        </a:p>
      </dgm:t>
    </dgm:pt>
    <dgm:pt modelId="{5969A0C0-CF4C-439D-B793-1200C7514AE4}" type="parTrans" cxnId="{EB4204A9-6C8F-4746-A8F8-27608272EF07}">
      <dgm:prSet/>
      <dgm:spPr/>
      <dgm:t>
        <a:bodyPr/>
        <a:lstStyle/>
        <a:p>
          <a:endParaRPr lang="en-US"/>
        </a:p>
      </dgm:t>
    </dgm:pt>
    <dgm:pt modelId="{34DB6046-056F-43A9-8A71-E8E16824605C}" type="sibTrans" cxnId="{EB4204A9-6C8F-4746-A8F8-27608272EF07}">
      <dgm:prSet/>
      <dgm:spPr/>
      <dgm:t>
        <a:bodyPr/>
        <a:lstStyle/>
        <a:p>
          <a:endParaRPr lang="en-US"/>
        </a:p>
      </dgm:t>
    </dgm:pt>
    <dgm:pt modelId="{1CEA5AC6-C760-4830-A87A-2D34B375D5D9}">
      <dgm:prSet phldrT="[Text]" custT="1"/>
      <dgm:spPr/>
      <dgm:t>
        <a:bodyPr/>
        <a:lstStyle/>
        <a:p>
          <a:r>
            <a:rPr lang="en-US" sz="1500" b="1" dirty="0" smtClean="0"/>
            <a:t>Bankers make a lot of $$ in real life</a:t>
          </a:r>
          <a:endParaRPr lang="en-US" sz="1500" b="1" dirty="0"/>
        </a:p>
      </dgm:t>
    </dgm:pt>
    <dgm:pt modelId="{AB8E8457-65EF-4384-A3D6-849F380B9D2D}" type="parTrans" cxnId="{98562F08-8D7E-437F-AD16-3185777EF45D}">
      <dgm:prSet/>
      <dgm:spPr/>
      <dgm:t>
        <a:bodyPr/>
        <a:lstStyle/>
        <a:p>
          <a:endParaRPr lang="en-US"/>
        </a:p>
      </dgm:t>
    </dgm:pt>
    <dgm:pt modelId="{415E17BD-E76A-47DB-9302-842BD6E2E35C}" type="sibTrans" cxnId="{98562F08-8D7E-437F-AD16-3185777EF45D}">
      <dgm:prSet/>
      <dgm:spPr/>
      <dgm:t>
        <a:bodyPr/>
        <a:lstStyle/>
        <a:p>
          <a:endParaRPr lang="en-US"/>
        </a:p>
      </dgm:t>
    </dgm:pt>
    <dgm:pt modelId="{D8534D6C-E1C1-4B79-93A7-64A22165F941}" type="pres">
      <dgm:prSet presAssocID="{495C3B27-2B90-4FDE-8766-D19CB03C9394}" presName="Name0" presStyleCnt="0">
        <dgm:presLayoutVars>
          <dgm:dir/>
          <dgm:resizeHandles val="exact"/>
        </dgm:presLayoutVars>
      </dgm:prSet>
      <dgm:spPr/>
      <dgm:t>
        <a:bodyPr/>
        <a:lstStyle/>
        <a:p>
          <a:endParaRPr lang="en-US"/>
        </a:p>
      </dgm:t>
    </dgm:pt>
    <dgm:pt modelId="{6A8415F4-FC63-4E04-83C5-8350C40FCB34}" type="pres">
      <dgm:prSet presAssocID="{21C7D74B-A551-415D-89C5-D1A23CA1E308}" presName="node" presStyleLbl="node1" presStyleIdx="0" presStyleCnt="6" custScaleX="139263" custScaleY="159234" custRadScaleRad="73564" custRadScaleInc="11049">
        <dgm:presLayoutVars>
          <dgm:bulletEnabled val="1"/>
        </dgm:presLayoutVars>
      </dgm:prSet>
      <dgm:spPr/>
      <dgm:t>
        <a:bodyPr/>
        <a:lstStyle/>
        <a:p>
          <a:endParaRPr lang="en-US"/>
        </a:p>
      </dgm:t>
    </dgm:pt>
    <dgm:pt modelId="{F254515C-2EC0-49AD-807F-FE50F1A0E1C4}" type="pres">
      <dgm:prSet presAssocID="{CFC68765-597E-475B-BAAC-D06CA0A6290D}" presName="sibTrans" presStyleLbl="sibTrans2D1" presStyleIdx="0" presStyleCnt="6"/>
      <dgm:spPr/>
      <dgm:t>
        <a:bodyPr/>
        <a:lstStyle/>
        <a:p>
          <a:endParaRPr lang="en-US"/>
        </a:p>
      </dgm:t>
    </dgm:pt>
    <dgm:pt modelId="{0ACF0D6F-AECA-4A71-A5C4-46E52E9ED4EB}" type="pres">
      <dgm:prSet presAssocID="{CFC68765-597E-475B-BAAC-D06CA0A6290D}" presName="connectorText" presStyleLbl="sibTrans2D1" presStyleIdx="0" presStyleCnt="6"/>
      <dgm:spPr/>
      <dgm:t>
        <a:bodyPr/>
        <a:lstStyle/>
        <a:p>
          <a:endParaRPr lang="en-US"/>
        </a:p>
      </dgm:t>
    </dgm:pt>
    <dgm:pt modelId="{23B91A08-25A4-45E8-87D5-7B7461A14555}" type="pres">
      <dgm:prSet presAssocID="{60EA7E9B-B495-4D50-AFF0-CE754F667A4B}" presName="node" presStyleLbl="node1" presStyleIdx="1" presStyleCnt="6" custScaleX="113181" custScaleY="170695" custRadScaleRad="92171" custRadScaleInc="31503">
        <dgm:presLayoutVars>
          <dgm:bulletEnabled val="1"/>
        </dgm:presLayoutVars>
      </dgm:prSet>
      <dgm:spPr/>
      <dgm:t>
        <a:bodyPr/>
        <a:lstStyle/>
        <a:p>
          <a:endParaRPr lang="en-US"/>
        </a:p>
      </dgm:t>
    </dgm:pt>
    <dgm:pt modelId="{86272702-A593-4C20-AB6B-481219A0A8BB}" type="pres">
      <dgm:prSet presAssocID="{8B03D381-FBB2-41A4-A5CA-0E63DD8D7064}" presName="sibTrans" presStyleLbl="sibTrans2D1" presStyleIdx="1" presStyleCnt="6"/>
      <dgm:spPr/>
      <dgm:t>
        <a:bodyPr/>
        <a:lstStyle/>
        <a:p>
          <a:endParaRPr lang="en-US"/>
        </a:p>
      </dgm:t>
    </dgm:pt>
    <dgm:pt modelId="{05119C2D-75A4-4A36-B7D8-450F46F2C7E6}" type="pres">
      <dgm:prSet presAssocID="{8B03D381-FBB2-41A4-A5CA-0E63DD8D7064}" presName="connectorText" presStyleLbl="sibTrans2D1" presStyleIdx="1" presStyleCnt="6"/>
      <dgm:spPr/>
      <dgm:t>
        <a:bodyPr/>
        <a:lstStyle/>
        <a:p>
          <a:endParaRPr lang="en-US"/>
        </a:p>
      </dgm:t>
    </dgm:pt>
    <dgm:pt modelId="{CDA8A21B-4AD9-4A69-934D-B71CEE575155}" type="pres">
      <dgm:prSet presAssocID="{4F0BC91D-F1BD-458F-853C-AEB75F75AC0B}" presName="node" presStyleLbl="node1" presStyleIdx="2" presStyleCnt="6" custScaleX="119771" custScaleY="192791" custRadScaleRad="88960" custRadScaleInc="-27806">
        <dgm:presLayoutVars>
          <dgm:bulletEnabled val="1"/>
        </dgm:presLayoutVars>
      </dgm:prSet>
      <dgm:spPr/>
      <dgm:t>
        <a:bodyPr/>
        <a:lstStyle/>
        <a:p>
          <a:endParaRPr lang="en-US"/>
        </a:p>
      </dgm:t>
    </dgm:pt>
    <dgm:pt modelId="{C2B8D534-6841-440A-A9A7-530D2A796BBD}" type="pres">
      <dgm:prSet presAssocID="{5FDB713A-9F7E-41EF-9BFD-53F518F8763D}" presName="sibTrans" presStyleLbl="sibTrans2D1" presStyleIdx="2" presStyleCnt="6"/>
      <dgm:spPr/>
      <dgm:t>
        <a:bodyPr/>
        <a:lstStyle/>
        <a:p>
          <a:endParaRPr lang="en-US"/>
        </a:p>
      </dgm:t>
    </dgm:pt>
    <dgm:pt modelId="{631E21DB-DFA7-46E2-8CF4-A8F8CE3A8A85}" type="pres">
      <dgm:prSet presAssocID="{5FDB713A-9F7E-41EF-9BFD-53F518F8763D}" presName="connectorText" presStyleLbl="sibTrans2D1" presStyleIdx="2" presStyleCnt="6"/>
      <dgm:spPr/>
      <dgm:t>
        <a:bodyPr/>
        <a:lstStyle/>
        <a:p>
          <a:endParaRPr lang="en-US"/>
        </a:p>
      </dgm:t>
    </dgm:pt>
    <dgm:pt modelId="{BF9578E8-61E0-4C3C-8913-42EFEAD53C07}" type="pres">
      <dgm:prSet presAssocID="{F674FBE1-0DB2-4AB0-B80A-7395A906B5D8}" presName="node" presStyleLbl="node1" presStyleIdx="3" presStyleCnt="6" custScaleX="112012" custScaleY="170282" custRadScaleRad="83149" custRadScaleInc="-16666">
        <dgm:presLayoutVars>
          <dgm:bulletEnabled val="1"/>
        </dgm:presLayoutVars>
      </dgm:prSet>
      <dgm:spPr/>
      <dgm:t>
        <a:bodyPr/>
        <a:lstStyle/>
        <a:p>
          <a:endParaRPr lang="en-US"/>
        </a:p>
      </dgm:t>
    </dgm:pt>
    <dgm:pt modelId="{F8036811-1C42-4727-A5EF-B122BCB85570}" type="pres">
      <dgm:prSet presAssocID="{4C4707A9-FE85-42B6-B0ED-DC5257030CA0}" presName="sibTrans" presStyleLbl="sibTrans2D1" presStyleIdx="3" presStyleCnt="6"/>
      <dgm:spPr/>
      <dgm:t>
        <a:bodyPr/>
        <a:lstStyle/>
        <a:p>
          <a:endParaRPr lang="en-US"/>
        </a:p>
      </dgm:t>
    </dgm:pt>
    <dgm:pt modelId="{F1BCB260-3BB6-4CBA-90CB-A36F51288182}" type="pres">
      <dgm:prSet presAssocID="{4C4707A9-FE85-42B6-B0ED-DC5257030CA0}" presName="connectorText" presStyleLbl="sibTrans2D1" presStyleIdx="3" presStyleCnt="6"/>
      <dgm:spPr/>
      <dgm:t>
        <a:bodyPr/>
        <a:lstStyle/>
        <a:p>
          <a:endParaRPr lang="en-US"/>
        </a:p>
      </dgm:t>
    </dgm:pt>
    <dgm:pt modelId="{C21F7838-65F3-412D-B725-0C8E006C2CFB}" type="pres">
      <dgm:prSet presAssocID="{C5680BB0-2D6B-44FD-B728-7FC2B2959975}" presName="node" presStyleLbl="node1" presStyleIdx="4" presStyleCnt="6" custScaleX="128810" custScaleY="176219" custRadScaleRad="88047" custRadScaleInc="6097">
        <dgm:presLayoutVars>
          <dgm:bulletEnabled val="1"/>
        </dgm:presLayoutVars>
      </dgm:prSet>
      <dgm:spPr/>
      <dgm:t>
        <a:bodyPr/>
        <a:lstStyle/>
        <a:p>
          <a:endParaRPr lang="en-US"/>
        </a:p>
      </dgm:t>
    </dgm:pt>
    <dgm:pt modelId="{621EDF3C-FD6B-4C3C-9E65-28840BFCD509}" type="pres">
      <dgm:prSet presAssocID="{34DB6046-056F-43A9-8A71-E8E16824605C}" presName="sibTrans" presStyleLbl="sibTrans2D1" presStyleIdx="4" presStyleCnt="6"/>
      <dgm:spPr/>
      <dgm:t>
        <a:bodyPr/>
        <a:lstStyle/>
        <a:p>
          <a:endParaRPr lang="en-US"/>
        </a:p>
      </dgm:t>
    </dgm:pt>
    <dgm:pt modelId="{2730EF41-8F6B-4E9E-A352-29F9E6DCCFFF}" type="pres">
      <dgm:prSet presAssocID="{34DB6046-056F-43A9-8A71-E8E16824605C}" presName="connectorText" presStyleLbl="sibTrans2D1" presStyleIdx="4" presStyleCnt="6"/>
      <dgm:spPr/>
      <dgm:t>
        <a:bodyPr/>
        <a:lstStyle/>
        <a:p>
          <a:endParaRPr lang="en-US"/>
        </a:p>
      </dgm:t>
    </dgm:pt>
    <dgm:pt modelId="{73D73860-2EE6-4DDA-A0D8-C1B2CF353D6C}" type="pres">
      <dgm:prSet presAssocID="{1CEA5AC6-C760-4830-A87A-2D34B375D5D9}" presName="node" presStyleLbl="node1" presStyleIdx="5" presStyleCnt="6" custScaleX="123689" custScaleY="168699" custRadScaleRad="86321" custRadScaleInc="-39165">
        <dgm:presLayoutVars>
          <dgm:bulletEnabled val="1"/>
        </dgm:presLayoutVars>
      </dgm:prSet>
      <dgm:spPr/>
      <dgm:t>
        <a:bodyPr/>
        <a:lstStyle/>
        <a:p>
          <a:endParaRPr lang="en-US"/>
        </a:p>
      </dgm:t>
    </dgm:pt>
    <dgm:pt modelId="{269BDD7F-4962-4BC8-B53B-27F1E3104434}" type="pres">
      <dgm:prSet presAssocID="{415E17BD-E76A-47DB-9302-842BD6E2E35C}" presName="sibTrans" presStyleLbl="sibTrans2D1" presStyleIdx="5" presStyleCnt="6"/>
      <dgm:spPr/>
      <dgm:t>
        <a:bodyPr/>
        <a:lstStyle/>
        <a:p>
          <a:endParaRPr lang="en-US"/>
        </a:p>
      </dgm:t>
    </dgm:pt>
    <dgm:pt modelId="{3AB4DABB-A4E3-4EFA-B5A1-97AA5E0B7E17}" type="pres">
      <dgm:prSet presAssocID="{415E17BD-E76A-47DB-9302-842BD6E2E35C}" presName="connectorText" presStyleLbl="sibTrans2D1" presStyleIdx="5" presStyleCnt="6"/>
      <dgm:spPr/>
      <dgm:t>
        <a:bodyPr/>
        <a:lstStyle/>
        <a:p>
          <a:endParaRPr lang="en-US"/>
        </a:p>
      </dgm:t>
    </dgm:pt>
  </dgm:ptLst>
  <dgm:cxnLst>
    <dgm:cxn modelId="{F7F61115-7FEA-4E68-80F9-7145431F08AC}" type="presOf" srcId="{8B03D381-FBB2-41A4-A5CA-0E63DD8D7064}" destId="{86272702-A593-4C20-AB6B-481219A0A8BB}" srcOrd="0" destOrd="0" presId="urn:microsoft.com/office/officeart/2005/8/layout/cycle7"/>
    <dgm:cxn modelId="{8AF8B76F-4B5C-4D47-865B-BA4FF27B999A}" type="presOf" srcId="{5FDB713A-9F7E-41EF-9BFD-53F518F8763D}" destId="{C2B8D534-6841-440A-A9A7-530D2A796BBD}" srcOrd="0" destOrd="0" presId="urn:microsoft.com/office/officeart/2005/8/layout/cycle7"/>
    <dgm:cxn modelId="{4CA37D91-B848-46E3-89F8-E905A7440405}" type="presOf" srcId="{4C4707A9-FE85-42B6-B0ED-DC5257030CA0}" destId="{F1BCB260-3BB6-4CBA-90CB-A36F51288182}" srcOrd="1" destOrd="0" presId="urn:microsoft.com/office/officeart/2005/8/layout/cycle7"/>
    <dgm:cxn modelId="{B11CEC38-B9EE-4DDC-B96E-A3042D810110}" type="presOf" srcId="{495C3B27-2B90-4FDE-8766-D19CB03C9394}" destId="{D8534D6C-E1C1-4B79-93A7-64A22165F941}" srcOrd="0" destOrd="0" presId="urn:microsoft.com/office/officeart/2005/8/layout/cycle7"/>
    <dgm:cxn modelId="{1AC7221A-4E38-47AA-95BF-B0C6B8A72D1B}" type="presOf" srcId="{CFC68765-597E-475B-BAAC-D06CA0A6290D}" destId="{0ACF0D6F-AECA-4A71-A5C4-46E52E9ED4EB}" srcOrd="1" destOrd="0" presId="urn:microsoft.com/office/officeart/2005/8/layout/cycle7"/>
    <dgm:cxn modelId="{ED770E0D-0F4D-4C7B-87FE-2DF8A197B3CD}" type="presOf" srcId="{C5680BB0-2D6B-44FD-B728-7FC2B2959975}" destId="{C21F7838-65F3-412D-B725-0C8E006C2CFB}" srcOrd="0" destOrd="0" presId="urn:microsoft.com/office/officeart/2005/8/layout/cycle7"/>
    <dgm:cxn modelId="{0C7C7E97-9AFC-455B-88F1-E15E6CD12C42}" type="presOf" srcId="{CFC68765-597E-475B-BAAC-D06CA0A6290D}" destId="{F254515C-2EC0-49AD-807F-FE50F1A0E1C4}" srcOrd="0" destOrd="0" presId="urn:microsoft.com/office/officeart/2005/8/layout/cycle7"/>
    <dgm:cxn modelId="{DC3776C5-4933-4030-84CE-7066F1448724}" srcId="{495C3B27-2B90-4FDE-8766-D19CB03C9394}" destId="{4F0BC91D-F1BD-458F-853C-AEB75F75AC0B}" srcOrd="2" destOrd="0" parTransId="{25970BC8-719F-41D0-A74F-E5C6D90EB26F}" sibTransId="{5FDB713A-9F7E-41EF-9BFD-53F518F8763D}"/>
    <dgm:cxn modelId="{630BB084-DAC2-49F2-BACC-2031FADBD074}" type="presOf" srcId="{34DB6046-056F-43A9-8A71-E8E16824605C}" destId="{2730EF41-8F6B-4E9E-A352-29F9E6DCCFFF}" srcOrd="1" destOrd="0" presId="urn:microsoft.com/office/officeart/2005/8/layout/cycle7"/>
    <dgm:cxn modelId="{3C611B2A-99E3-422F-80CF-7FF71A87B1BF}" type="presOf" srcId="{4C4707A9-FE85-42B6-B0ED-DC5257030CA0}" destId="{F8036811-1C42-4727-A5EF-B122BCB85570}" srcOrd="0" destOrd="0" presId="urn:microsoft.com/office/officeart/2005/8/layout/cycle7"/>
    <dgm:cxn modelId="{09ADEA2C-717C-4FA6-A737-41604D9C14D1}" type="presOf" srcId="{21C7D74B-A551-415D-89C5-D1A23CA1E308}" destId="{6A8415F4-FC63-4E04-83C5-8350C40FCB34}" srcOrd="0" destOrd="0" presId="urn:microsoft.com/office/officeart/2005/8/layout/cycle7"/>
    <dgm:cxn modelId="{6DF9B8F2-B1F3-464B-A906-8A60D145499A}" srcId="{495C3B27-2B90-4FDE-8766-D19CB03C9394}" destId="{60EA7E9B-B495-4D50-AFF0-CE754F667A4B}" srcOrd="1" destOrd="0" parTransId="{3A96CF33-BF24-4E59-B624-393FCDA6F3F7}" sibTransId="{8B03D381-FBB2-41A4-A5CA-0E63DD8D7064}"/>
    <dgm:cxn modelId="{D4490AB7-8B4F-4DD0-96E6-5850F464CE8E}" type="presOf" srcId="{415E17BD-E76A-47DB-9302-842BD6E2E35C}" destId="{269BDD7F-4962-4BC8-B53B-27F1E3104434}" srcOrd="0" destOrd="0" presId="urn:microsoft.com/office/officeart/2005/8/layout/cycle7"/>
    <dgm:cxn modelId="{D9E4E2C5-AE28-413A-B1B7-635195E32C57}" type="presOf" srcId="{F674FBE1-0DB2-4AB0-B80A-7395A906B5D8}" destId="{BF9578E8-61E0-4C3C-8913-42EFEAD53C07}" srcOrd="0" destOrd="0" presId="urn:microsoft.com/office/officeart/2005/8/layout/cycle7"/>
    <dgm:cxn modelId="{938AB6B4-A0D0-4194-912E-AD639ADC1031}" type="presOf" srcId="{1CEA5AC6-C760-4830-A87A-2D34B375D5D9}" destId="{73D73860-2EE6-4DDA-A0D8-C1B2CF353D6C}" srcOrd="0" destOrd="0" presId="urn:microsoft.com/office/officeart/2005/8/layout/cycle7"/>
    <dgm:cxn modelId="{98562F08-8D7E-437F-AD16-3185777EF45D}" srcId="{495C3B27-2B90-4FDE-8766-D19CB03C9394}" destId="{1CEA5AC6-C760-4830-A87A-2D34B375D5D9}" srcOrd="5" destOrd="0" parTransId="{AB8E8457-65EF-4384-A3D6-849F380B9D2D}" sibTransId="{415E17BD-E76A-47DB-9302-842BD6E2E35C}"/>
    <dgm:cxn modelId="{A5B3B022-8681-417D-9A24-854CD3118AAF}" type="presOf" srcId="{8B03D381-FBB2-41A4-A5CA-0E63DD8D7064}" destId="{05119C2D-75A4-4A36-B7D8-450F46F2C7E6}" srcOrd="1" destOrd="0" presId="urn:microsoft.com/office/officeart/2005/8/layout/cycle7"/>
    <dgm:cxn modelId="{B60DB1F0-C85B-476F-BA66-E3763DA680CB}" type="presOf" srcId="{5FDB713A-9F7E-41EF-9BFD-53F518F8763D}" destId="{631E21DB-DFA7-46E2-8CF4-A8F8CE3A8A85}" srcOrd="1" destOrd="0" presId="urn:microsoft.com/office/officeart/2005/8/layout/cycle7"/>
    <dgm:cxn modelId="{EB4204A9-6C8F-4746-A8F8-27608272EF07}" srcId="{495C3B27-2B90-4FDE-8766-D19CB03C9394}" destId="{C5680BB0-2D6B-44FD-B728-7FC2B2959975}" srcOrd="4" destOrd="0" parTransId="{5969A0C0-CF4C-439D-B793-1200C7514AE4}" sibTransId="{34DB6046-056F-43A9-8A71-E8E16824605C}"/>
    <dgm:cxn modelId="{45945AF4-848A-4A8A-9424-190188790E81}" type="presOf" srcId="{34DB6046-056F-43A9-8A71-E8E16824605C}" destId="{621EDF3C-FD6B-4C3C-9E65-28840BFCD509}" srcOrd="0" destOrd="0" presId="urn:microsoft.com/office/officeart/2005/8/layout/cycle7"/>
    <dgm:cxn modelId="{0E742B51-8609-4CB9-9290-E1D4567AF177}" type="presOf" srcId="{4F0BC91D-F1BD-458F-853C-AEB75F75AC0B}" destId="{CDA8A21B-4AD9-4A69-934D-B71CEE575155}" srcOrd="0" destOrd="0" presId="urn:microsoft.com/office/officeart/2005/8/layout/cycle7"/>
    <dgm:cxn modelId="{3D3736EC-5A51-4FFA-AC41-CFAE1F8B9828}" type="presOf" srcId="{60EA7E9B-B495-4D50-AFF0-CE754F667A4B}" destId="{23B91A08-25A4-45E8-87D5-7B7461A14555}" srcOrd="0" destOrd="0" presId="urn:microsoft.com/office/officeart/2005/8/layout/cycle7"/>
    <dgm:cxn modelId="{E8A22F72-F460-4984-A072-46F7623F0574}" srcId="{495C3B27-2B90-4FDE-8766-D19CB03C9394}" destId="{F674FBE1-0DB2-4AB0-B80A-7395A906B5D8}" srcOrd="3" destOrd="0" parTransId="{9E21A0C3-01F0-45F1-841B-23485A28161E}" sibTransId="{4C4707A9-FE85-42B6-B0ED-DC5257030CA0}"/>
    <dgm:cxn modelId="{81945FDF-C8B1-47E7-940C-321ED2C49903}" type="presOf" srcId="{415E17BD-E76A-47DB-9302-842BD6E2E35C}" destId="{3AB4DABB-A4E3-4EFA-B5A1-97AA5E0B7E17}" srcOrd="1" destOrd="0" presId="urn:microsoft.com/office/officeart/2005/8/layout/cycle7"/>
    <dgm:cxn modelId="{3EE7DE5B-CDE1-4189-98B7-8CFE8F6517CA}" srcId="{495C3B27-2B90-4FDE-8766-D19CB03C9394}" destId="{21C7D74B-A551-415D-89C5-D1A23CA1E308}" srcOrd="0" destOrd="0" parTransId="{556A5F97-B60E-44D8-B990-09D8527AD8A3}" sibTransId="{CFC68765-597E-475B-BAAC-D06CA0A6290D}"/>
    <dgm:cxn modelId="{1AA5CE37-7A77-433F-81D4-FAE4029DEE34}" type="presParOf" srcId="{D8534D6C-E1C1-4B79-93A7-64A22165F941}" destId="{6A8415F4-FC63-4E04-83C5-8350C40FCB34}" srcOrd="0" destOrd="0" presId="urn:microsoft.com/office/officeart/2005/8/layout/cycle7"/>
    <dgm:cxn modelId="{0BFFCF28-B053-45B6-8D58-79C2D7E5E2B3}" type="presParOf" srcId="{D8534D6C-E1C1-4B79-93A7-64A22165F941}" destId="{F254515C-2EC0-49AD-807F-FE50F1A0E1C4}" srcOrd="1" destOrd="0" presId="urn:microsoft.com/office/officeart/2005/8/layout/cycle7"/>
    <dgm:cxn modelId="{01B381D6-F19E-4077-88DC-93045462133B}" type="presParOf" srcId="{F254515C-2EC0-49AD-807F-FE50F1A0E1C4}" destId="{0ACF0D6F-AECA-4A71-A5C4-46E52E9ED4EB}" srcOrd="0" destOrd="0" presId="urn:microsoft.com/office/officeart/2005/8/layout/cycle7"/>
    <dgm:cxn modelId="{4ECED6A9-BB4C-47E0-AF83-8F814D615F16}" type="presParOf" srcId="{D8534D6C-E1C1-4B79-93A7-64A22165F941}" destId="{23B91A08-25A4-45E8-87D5-7B7461A14555}" srcOrd="2" destOrd="0" presId="urn:microsoft.com/office/officeart/2005/8/layout/cycle7"/>
    <dgm:cxn modelId="{84D811E0-ED5C-42EB-ADB3-AB499287B59D}" type="presParOf" srcId="{D8534D6C-E1C1-4B79-93A7-64A22165F941}" destId="{86272702-A593-4C20-AB6B-481219A0A8BB}" srcOrd="3" destOrd="0" presId="urn:microsoft.com/office/officeart/2005/8/layout/cycle7"/>
    <dgm:cxn modelId="{ADAC6B13-6CCB-4DA9-B0D1-3157C3AE38ED}" type="presParOf" srcId="{86272702-A593-4C20-AB6B-481219A0A8BB}" destId="{05119C2D-75A4-4A36-B7D8-450F46F2C7E6}" srcOrd="0" destOrd="0" presId="urn:microsoft.com/office/officeart/2005/8/layout/cycle7"/>
    <dgm:cxn modelId="{5F4DD798-0C34-4E31-823F-81CAE768617E}" type="presParOf" srcId="{D8534D6C-E1C1-4B79-93A7-64A22165F941}" destId="{CDA8A21B-4AD9-4A69-934D-B71CEE575155}" srcOrd="4" destOrd="0" presId="urn:microsoft.com/office/officeart/2005/8/layout/cycle7"/>
    <dgm:cxn modelId="{B303CD2D-DBDA-427E-9D77-4D995F87CEAB}" type="presParOf" srcId="{D8534D6C-E1C1-4B79-93A7-64A22165F941}" destId="{C2B8D534-6841-440A-A9A7-530D2A796BBD}" srcOrd="5" destOrd="0" presId="urn:microsoft.com/office/officeart/2005/8/layout/cycle7"/>
    <dgm:cxn modelId="{F99E96F9-A8BE-471B-BA01-5EFFAE782F21}" type="presParOf" srcId="{C2B8D534-6841-440A-A9A7-530D2A796BBD}" destId="{631E21DB-DFA7-46E2-8CF4-A8F8CE3A8A85}" srcOrd="0" destOrd="0" presId="urn:microsoft.com/office/officeart/2005/8/layout/cycle7"/>
    <dgm:cxn modelId="{812B75B9-DD4D-4FE4-ADC3-61E51BD42D6B}" type="presParOf" srcId="{D8534D6C-E1C1-4B79-93A7-64A22165F941}" destId="{BF9578E8-61E0-4C3C-8913-42EFEAD53C07}" srcOrd="6" destOrd="0" presId="urn:microsoft.com/office/officeart/2005/8/layout/cycle7"/>
    <dgm:cxn modelId="{0B2B7E12-3E6F-476A-A742-3B370818B25B}" type="presParOf" srcId="{D8534D6C-E1C1-4B79-93A7-64A22165F941}" destId="{F8036811-1C42-4727-A5EF-B122BCB85570}" srcOrd="7" destOrd="0" presId="urn:microsoft.com/office/officeart/2005/8/layout/cycle7"/>
    <dgm:cxn modelId="{81394951-8AC4-4312-95C1-E18B497744FB}" type="presParOf" srcId="{F8036811-1C42-4727-A5EF-B122BCB85570}" destId="{F1BCB260-3BB6-4CBA-90CB-A36F51288182}" srcOrd="0" destOrd="0" presId="urn:microsoft.com/office/officeart/2005/8/layout/cycle7"/>
    <dgm:cxn modelId="{B6FFC3F5-4672-4F9F-885D-EE21DB33F0EB}" type="presParOf" srcId="{D8534D6C-E1C1-4B79-93A7-64A22165F941}" destId="{C21F7838-65F3-412D-B725-0C8E006C2CFB}" srcOrd="8" destOrd="0" presId="urn:microsoft.com/office/officeart/2005/8/layout/cycle7"/>
    <dgm:cxn modelId="{EEB36362-AA0B-4340-8391-141736A2CFBC}" type="presParOf" srcId="{D8534D6C-E1C1-4B79-93A7-64A22165F941}" destId="{621EDF3C-FD6B-4C3C-9E65-28840BFCD509}" srcOrd="9" destOrd="0" presId="urn:microsoft.com/office/officeart/2005/8/layout/cycle7"/>
    <dgm:cxn modelId="{B6214EE4-3FBD-4560-ACB2-237A94DBCB51}" type="presParOf" srcId="{621EDF3C-FD6B-4C3C-9E65-28840BFCD509}" destId="{2730EF41-8F6B-4E9E-A352-29F9E6DCCFFF}" srcOrd="0" destOrd="0" presId="urn:microsoft.com/office/officeart/2005/8/layout/cycle7"/>
    <dgm:cxn modelId="{324EC9D2-521C-43A2-BEE7-6FBFAF4D4C70}" type="presParOf" srcId="{D8534D6C-E1C1-4B79-93A7-64A22165F941}" destId="{73D73860-2EE6-4DDA-A0D8-C1B2CF353D6C}" srcOrd="10" destOrd="0" presId="urn:microsoft.com/office/officeart/2005/8/layout/cycle7"/>
    <dgm:cxn modelId="{4BF9EB91-D726-46AA-8C31-072974DF29F4}" type="presParOf" srcId="{D8534D6C-E1C1-4B79-93A7-64A22165F941}" destId="{269BDD7F-4962-4BC8-B53B-27F1E3104434}" srcOrd="11" destOrd="0" presId="urn:microsoft.com/office/officeart/2005/8/layout/cycle7"/>
    <dgm:cxn modelId="{9BE68810-C69D-46C4-9A19-0692108A37C8}" type="presParOf" srcId="{269BDD7F-4962-4BC8-B53B-27F1E3104434}" destId="{3AB4DABB-A4E3-4EFA-B5A1-97AA5E0B7E17}"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3297CD-883E-49CD-8BF4-B4A8C476193F}" type="doc">
      <dgm:prSet loTypeId="urn:microsoft.com/office/officeart/2005/8/layout/radial1" loCatId="relationship" qsTypeId="urn:microsoft.com/office/officeart/2005/8/quickstyle/simple3" qsCatId="simple" csTypeId="urn:microsoft.com/office/officeart/2005/8/colors/colorful3" csCatId="colorful" phldr="1"/>
      <dgm:spPr/>
      <dgm:t>
        <a:bodyPr/>
        <a:lstStyle/>
        <a:p>
          <a:endParaRPr lang="en-US"/>
        </a:p>
      </dgm:t>
    </dgm:pt>
    <dgm:pt modelId="{1D3942CC-2408-4F84-A07A-EB3C9D32616D}">
      <dgm:prSet phldrT="[Text]"/>
      <dgm:spPr/>
      <dgm:t>
        <a:bodyPr/>
        <a:lstStyle/>
        <a:p>
          <a:r>
            <a:rPr lang="en-US" b="1" dirty="0" smtClean="0">
              <a:solidFill>
                <a:schemeClr val="tx1">
                  <a:lumMod val="50000"/>
                </a:schemeClr>
              </a:solidFill>
            </a:rPr>
            <a:t>Bank</a:t>
          </a:r>
        </a:p>
      </dgm:t>
    </dgm:pt>
    <dgm:pt modelId="{EE6FADA6-B8DA-46BB-84D8-3B046C2B5738}" type="parTrans" cxnId="{99CB9231-EF55-481A-9C70-D1E60948CA9C}">
      <dgm:prSet/>
      <dgm:spPr/>
      <dgm:t>
        <a:bodyPr/>
        <a:lstStyle/>
        <a:p>
          <a:endParaRPr lang="en-US"/>
        </a:p>
      </dgm:t>
    </dgm:pt>
    <dgm:pt modelId="{22BDC679-926F-4A38-AF48-08EEE7CBDEB9}" type="sibTrans" cxnId="{99CB9231-EF55-481A-9C70-D1E60948CA9C}">
      <dgm:prSet/>
      <dgm:spPr/>
      <dgm:t>
        <a:bodyPr/>
        <a:lstStyle/>
        <a:p>
          <a:endParaRPr lang="en-US"/>
        </a:p>
      </dgm:t>
    </dgm:pt>
    <dgm:pt modelId="{903AEA98-9FFB-4051-AE98-85AE75A18704}">
      <dgm:prSet phldrT="[Text]" custT="1"/>
      <dgm:spPr/>
      <dgm:t>
        <a:bodyPr/>
        <a:lstStyle/>
        <a:p>
          <a:r>
            <a:rPr lang="en-US" sz="1800" b="1" dirty="0" smtClean="0">
              <a:solidFill>
                <a:schemeClr val="tx1">
                  <a:lumMod val="50000"/>
                </a:schemeClr>
              </a:solidFill>
            </a:rPr>
            <a:t>Lend</a:t>
          </a:r>
          <a:r>
            <a:rPr lang="en-US" sz="1400" b="1" dirty="0" smtClean="0">
              <a:solidFill>
                <a:schemeClr val="tx1">
                  <a:lumMod val="50000"/>
                </a:schemeClr>
              </a:solidFill>
            </a:rPr>
            <a:t> </a:t>
          </a:r>
          <a:r>
            <a:rPr lang="en-US" sz="1800" b="1" dirty="0" smtClean="0">
              <a:solidFill>
                <a:schemeClr val="tx1">
                  <a:lumMod val="50000"/>
                </a:schemeClr>
              </a:solidFill>
            </a:rPr>
            <a:t>money to students who need it.</a:t>
          </a:r>
          <a:endParaRPr lang="en-US" sz="1800" b="1" dirty="0">
            <a:solidFill>
              <a:schemeClr val="tx1">
                <a:lumMod val="50000"/>
              </a:schemeClr>
            </a:solidFill>
          </a:endParaRPr>
        </a:p>
      </dgm:t>
    </dgm:pt>
    <dgm:pt modelId="{7FB3CD4C-B225-4F9F-A7B2-97EDD6295F02}" type="parTrans" cxnId="{BC5E8600-C0C2-4CCA-B74E-33CA70FF01BB}">
      <dgm:prSet/>
      <dgm:spPr/>
      <dgm:t>
        <a:bodyPr/>
        <a:lstStyle/>
        <a:p>
          <a:endParaRPr lang="en-US"/>
        </a:p>
      </dgm:t>
    </dgm:pt>
    <dgm:pt modelId="{333A4D27-EC81-461C-9178-DD40DB5D7438}" type="sibTrans" cxnId="{BC5E8600-C0C2-4CCA-B74E-33CA70FF01BB}">
      <dgm:prSet/>
      <dgm:spPr/>
      <dgm:t>
        <a:bodyPr/>
        <a:lstStyle/>
        <a:p>
          <a:endParaRPr lang="en-US"/>
        </a:p>
      </dgm:t>
    </dgm:pt>
    <dgm:pt modelId="{92F15DC6-6DC5-44A1-A472-06BB5EB74F1B}">
      <dgm:prSet phldrT="[Text]" custT="1"/>
      <dgm:spPr/>
      <dgm:t>
        <a:bodyPr/>
        <a:lstStyle/>
        <a:p>
          <a:r>
            <a:rPr lang="en-US" sz="1800" b="1" dirty="0" smtClean="0">
              <a:solidFill>
                <a:schemeClr val="tx1">
                  <a:lumMod val="50000"/>
                </a:schemeClr>
              </a:solidFill>
            </a:rPr>
            <a:t>A safe place for students to keep their money</a:t>
          </a:r>
          <a:endParaRPr lang="en-US" sz="1800" b="1" dirty="0">
            <a:solidFill>
              <a:schemeClr val="tx1">
                <a:lumMod val="50000"/>
              </a:schemeClr>
            </a:solidFill>
          </a:endParaRPr>
        </a:p>
      </dgm:t>
    </dgm:pt>
    <dgm:pt modelId="{A83FF6F8-08AE-4F94-A4F5-9DFADC67B9FB}" type="parTrans" cxnId="{180F2175-6B1B-4E31-87D8-DED3BEF8499A}">
      <dgm:prSet/>
      <dgm:spPr/>
      <dgm:t>
        <a:bodyPr/>
        <a:lstStyle/>
        <a:p>
          <a:endParaRPr lang="en-US"/>
        </a:p>
      </dgm:t>
    </dgm:pt>
    <dgm:pt modelId="{63C1B8C0-4F7F-4A45-8203-E05BA341E557}" type="sibTrans" cxnId="{180F2175-6B1B-4E31-87D8-DED3BEF8499A}">
      <dgm:prSet/>
      <dgm:spPr/>
      <dgm:t>
        <a:bodyPr/>
        <a:lstStyle/>
        <a:p>
          <a:endParaRPr lang="en-US"/>
        </a:p>
      </dgm:t>
    </dgm:pt>
    <dgm:pt modelId="{B757F95C-D95F-42F0-B774-519675F30971}">
      <dgm:prSet phldrT="[Text]" custT="1"/>
      <dgm:spPr/>
      <dgm:t>
        <a:bodyPr/>
        <a:lstStyle/>
        <a:p>
          <a:r>
            <a:rPr lang="en-US" sz="1800" b="1" dirty="0" smtClean="0">
              <a:solidFill>
                <a:schemeClr val="tx1">
                  <a:lumMod val="50000"/>
                </a:schemeClr>
              </a:solidFill>
            </a:rPr>
            <a:t>A means of investment (interest)</a:t>
          </a:r>
          <a:endParaRPr lang="en-US" sz="1800" b="1" dirty="0">
            <a:solidFill>
              <a:schemeClr val="tx1">
                <a:lumMod val="50000"/>
              </a:schemeClr>
            </a:solidFill>
          </a:endParaRPr>
        </a:p>
      </dgm:t>
    </dgm:pt>
    <dgm:pt modelId="{F2BD91F2-946F-4971-87F4-AA65B86BA0C7}" type="parTrans" cxnId="{E9BFDEC5-180C-4BAB-89DC-BA9B1FE32E87}">
      <dgm:prSet/>
      <dgm:spPr/>
      <dgm:t>
        <a:bodyPr/>
        <a:lstStyle/>
        <a:p>
          <a:endParaRPr lang="en-US"/>
        </a:p>
      </dgm:t>
    </dgm:pt>
    <dgm:pt modelId="{BAB4CFD2-A614-44F6-AA97-2C8DEA54F2CB}" type="sibTrans" cxnId="{E9BFDEC5-180C-4BAB-89DC-BA9B1FE32E87}">
      <dgm:prSet/>
      <dgm:spPr/>
      <dgm:t>
        <a:bodyPr/>
        <a:lstStyle/>
        <a:p>
          <a:endParaRPr lang="en-US"/>
        </a:p>
      </dgm:t>
    </dgm:pt>
    <dgm:pt modelId="{17F74593-CD59-4D8E-8EF5-91BC0F2CFE8B}">
      <dgm:prSet phldrT="[Text]" custT="1"/>
      <dgm:spPr/>
      <dgm:t>
        <a:bodyPr/>
        <a:lstStyle/>
        <a:p>
          <a:r>
            <a:rPr lang="en-US" sz="1800" b="1" dirty="0" smtClean="0">
              <a:solidFill>
                <a:schemeClr val="tx1">
                  <a:lumMod val="50000"/>
                </a:schemeClr>
              </a:solidFill>
            </a:rPr>
            <a:t>Allows for faster and more convenient transactions (checks and checking accounts)</a:t>
          </a:r>
          <a:endParaRPr lang="en-US" sz="1800" b="1" dirty="0">
            <a:solidFill>
              <a:schemeClr val="tx1">
                <a:lumMod val="50000"/>
              </a:schemeClr>
            </a:solidFill>
          </a:endParaRPr>
        </a:p>
      </dgm:t>
    </dgm:pt>
    <dgm:pt modelId="{CFEAB3C0-B8EE-4018-8C8F-8E119A2B7E38}" type="parTrans" cxnId="{DF10D54D-185A-4EC6-838F-EB0ABC918CE5}">
      <dgm:prSet/>
      <dgm:spPr/>
      <dgm:t>
        <a:bodyPr/>
        <a:lstStyle/>
        <a:p>
          <a:endParaRPr lang="en-US"/>
        </a:p>
      </dgm:t>
    </dgm:pt>
    <dgm:pt modelId="{74EFCB2B-D403-4D5A-A46D-C995C4DDF99C}" type="sibTrans" cxnId="{DF10D54D-185A-4EC6-838F-EB0ABC918CE5}">
      <dgm:prSet/>
      <dgm:spPr/>
      <dgm:t>
        <a:bodyPr/>
        <a:lstStyle/>
        <a:p>
          <a:endParaRPr lang="en-US"/>
        </a:p>
      </dgm:t>
    </dgm:pt>
    <dgm:pt modelId="{DD42B388-C02D-4F6B-B19D-A9FDD49F2408}" type="pres">
      <dgm:prSet presAssocID="{F43297CD-883E-49CD-8BF4-B4A8C476193F}" presName="cycle" presStyleCnt="0">
        <dgm:presLayoutVars>
          <dgm:chMax val="1"/>
          <dgm:dir/>
          <dgm:animLvl val="ctr"/>
          <dgm:resizeHandles val="exact"/>
        </dgm:presLayoutVars>
      </dgm:prSet>
      <dgm:spPr/>
      <dgm:t>
        <a:bodyPr/>
        <a:lstStyle/>
        <a:p>
          <a:endParaRPr lang="en-US"/>
        </a:p>
      </dgm:t>
    </dgm:pt>
    <dgm:pt modelId="{E5885402-70D9-4D8A-9C92-7B8BB8E0FB42}" type="pres">
      <dgm:prSet presAssocID="{1D3942CC-2408-4F84-A07A-EB3C9D32616D}" presName="centerShape" presStyleLbl="node0" presStyleIdx="0" presStyleCnt="1"/>
      <dgm:spPr/>
      <dgm:t>
        <a:bodyPr/>
        <a:lstStyle/>
        <a:p>
          <a:endParaRPr lang="en-US"/>
        </a:p>
      </dgm:t>
    </dgm:pt>
    <dgm:pt modelId="{6CB3F8E9-753F-4D87-80CE-9419DD0CF408}" type="pres">
      <dgm:prSet presAssocID="{7FB3CD4C-B225-4F9F-A7B2-97EDD6295F02}" presName="Name9" presStyleLbl="parChTrans1D2" presStyleIdx="0" presStyleCnt="4"/>
      <dgm:spPr/>
      <dgm:t>
        <a:bodyPr/>
        <a:lstStyle/>
        <a:p>
          <a:endParaRPr lang="en-US"/>
        </a:p>
      </dgm:t>
    </dgm:pt>
    <dgm:pt modelId="{70EE0359-9E87-4802-AEC2-4FE1F6762480}" type="pres">
      <dgm:prSet presAssocID="{7FB3CD4C-B225-4F9F-A7B2-97EDD6295F02}" presName="connTx" presStyleLbl="parChTrans1D2" presStyleIdx="0" presStyleCnt="4"/>
      <dgm:spPr/>
      <dgm:t>
        <a:bodyPr/>
        <a:lstStyle/>
        <a:p>
          <a:endParaRPr lang="en-US"/>
        </a:p>
      </dgm:t>
    </dgm:pt>
    <dgm:pt modelId="{F505CC3A-EFCB-43D9-9313-94AB4DD59D21}" type="pres">
      <dgm:prSet presAssocID="{903AEA98-9FFB-4051-AE98-85AE75A18704}" presName="node" presStyleLbl="node1" presStyleIdx="0" presStyleCnt="4" custScaleX="202509">
        <dgm:presLayoutVars>
          <dgm:bulletEnabled val="1"/>
        </dgm:presLayoutVars>
      </dgm:prSet>
      <dgm:spPr/>
      <dgm:t>
        <a:bodyPr/>
        <a:lstStyle/>
        <a:p>
          <a:endParaRPr lang="en-US"/>
        </a:p>
      </dgm:t>
    </dgm:pt>
    <dgm:pt modelId="{10C9C2CF-F111-42FE-B8C4-30B43F5F3B87}" type="pres">
      <dgm:prSet presAssocID="{A83FF6F8-08AE-4F94-A4F5-9DFADC67B9FB}" presName="Name9" presStyleLbl="parChTrans1D2" presStyleIdx="1" presStyleCnt="4"/>
      <dgm:spPr/>
      <dgm:t>
        <a:bodyPr/>
        <a:lstStyle/>
        <a:p>
          <a:endParaRPr lang="en-US"/>
        </a:p>
      </dgm:t>
    </dgm:pt>
    <dgm:pt modelId="{2576DF8E-EB92-401B-BF82-D3677E6C306F}" type="pres">
      <dgm:prSet presAssocID="{A83FF6F8-08AE-4F94-A4F5-9DFADC67B9FB}" presName="connTx" presStyleLbl="parChTrans1D2" presStyleIdx="1" presStyleCnt="4"/>
      <dgm:spPr/>
      <dgm:t>
        <a:bodyPr/>
        <a:lstStyle/>
        <a:p>
          <a:endParaRPr lang="en-US"/>
        </a:p>
      </dgm:t>
    </dgm:pt>
    <dgm:pt modelId="{318BE4DF-B95C-4DCD-B88A-3AD8E3EBFE19}" type="pres">
      <dgm:prSet presAssocID="{92F15DC6-6DC5-44A1-A472-06BB5EB74F1B}" presName="node" presStyleLbl="node1" presStyleIdx="1" presStyleCnt="4" custScaleX="198969" custScaleY="144750" custRadScaleRad="141588" custRadScaleInc="-13118">
        <dgm:presLayoutVars>
          <dgm:bulletEnabled val="1"/>
        </dgm:presLayoutVars>
      </dgm:prSet>
      <dgm:spPr/>
      <dgm:t>
        <a:bodyPr/>
        <a:lstStyle/>
        <a:p>
          <a:endParaRPr lang="en-US"/>
        </a:p>
      </dgm:t>
    </dgm:pt>
    <dgm:pt modelId="{B3B05F62-FA9E-499D-A7D3-8915AF717A92}" type="pres">
      <dgm:prSet presAssocID="{F2BD91F2-946F-4971-87F4-AA65B86BA0C7}" presName="Name9" presStyleLbl="parChTrans1D2" presStyleIdx="2" presStyleCnt="4"/>
      <dgm:spPr/>
      <dgm:t>
        <a:bodyPr/>
        <a:lstStyle/>
        <a:p>
          <a:endParaRPr lang="en-US"/>
        </a:p>
      </dgm:t>
    </dgm:pt>
    <dgm:pt modelId="{0EA6C799-8741-4BF7-B20C-6FECFEC10A23}" type="pres">
      <dgm:prSet presAssocID="{F2BD91F2-946F-4971-87F4-AA65B86BA0C7}" presName="connTx" presStyleLbl="parChTrans1D2" presStyleIdx="2" presStyleCnt="4"/>
      <dgm:spPr/>
      <dgm:t>
        <a:bodyPr/>
        <a:lstStyle/>
        <a:p>
          <a:endParaRPr lang="en-US"/>
        </a:p>
      </dgm:t>
    </dgm:pt>
    <dgm:pt modelId="{E871FD9E-EC18-40EB-86CA-EB374F471A04}" type="pres">
      <dgm:prSet presAssocID="{B757F95C-D95F-42F0-B774-519675F30971}" presName="node" presStyleLbl="node1" presStyleIdx="2" presStyleCnt="4" custScaleX="208903">
        <dgm:presLayoutVars>
          <dgm:bulletEnabled val="1"/>
        </dgm:presLayoutVars>
      </dgm:prSet>
      <dgm:spPr/>
      <dgm:t>
        <a:bodyPr/>
        <a:lstStyle/>
        <a:p>
          <a:endParaRPr lang="en-US"/>
        </a:p>
      </dgm:t>
    </dgm:pt>
    <dgm:pt modelId="{2295CC3F-1A57-4C5C-A3B3-1B0118247C64}" type="pres">
      <dgm:prSet presAssocID="{CFEAB3C0-B8EE-4018-8C8F-8E119A2B7E38}" presName="Name9" presStyleLbl="parChTrans1D2" presStyleIdx="3" presStyleCnt="4"/>
      <dgm:spPr/>
      <dgm:t>
        <a:bodyPr/>
        <a:lstStyle/>
        <a:p>
          <a:endParaRPr lang="en-US"/>
        </a:p>
      </dgm:t>
    </dgm:pt>
    <dgm:pt modelId="{A9BF8A56-8CA1-4E5A-8693-4232B2047573}" type="pres">
      <dgm:prSet presAssocID="{CFEAB3C0-B8EE-4018-8C8F-8E119A2B7E38}" presName="connTx" presStyleLbl="parChTrans1D2" presStyleIdx="3" presStyleCnt="4"/>
      <dgm:spPr/>
      <dgm:t>
        <a:bodyPr/>
        <a:lstStyle/>
        <a:p>
          <a:endParaRPr lang="en-US"/>
        </a:p>
      </dgm:t>
    </dgm:pt>
    <dgm:pt modelId="{C0D08719-C37B-4F98-8341-4B345785926F}" type="pres">
      <dgm:prSet presAssocID="{17F74593-CD59-4D8E-8EF5-91BC0F2CFE8B}" presName="node" presStyleLbl="node1" presStyleIdx="3" presStyleCnt="4" custScaleX="242125" custScaleY="111509" custRadScaleRad="148887" custRadScaleInc="15681">
        <dgm:presLayoutVars>
          <dgm:bulletEnabled val="1"/>
        </dgm:presLayoutVars>
      </dgm:prSet>
      <dgm:spPr/>
      <dgm:t>
        <a:bodyPr/>
        <a:lstStyle/>
        <a:p>
          <a:endParaRPr lang="en-US"/>
        </a:p>
      </dgm:t>
    </dgm:pt>
  </dgm:ptLst>
  <dgm:cxnLst>
    <dgm:cxn modelId="{994A8895-D211-447A-A4CA-E6E167312B51}" type="presOf" srcId="{17F74593-CD59-4D8E-8EF5-91BC0F2CFE8B}" destId="{C0D08719-C37B-4F98-8341-4B345785926F}" srcOrd="0" destOrd="0" presId="urn:microsoft.com/office/officeart/2005/8/layout/radial1"/>
    <dgm:cxn modelId="{7BC1F5B9-1AAE-411A-9249-0ECD8F2E515F}" type="presOf" srcId="{7FB3CD4C-B225-4F9F-A7B2-97EDD6295F02}" destId="{6CB3F8E9-753F-4D87-80CE-9419DD0CF408}" srcOrd="0" destOrd="0" presId="urn:microsoft.com/office/officeart/2005/8/layout/radial1"/>
    <dgm:cxn modelId="{B0C6F8F8-E345-4E94-8224-9B1CF79D1F86}" type="presOf" srcId="{F2BD91F2-946F-4971-87F4-AA65B86BA0C7}" destId="{B3B05F62-FA9E-499D-A7D3-8915AF717A92}" srcOrd="0" destOrd="0" presId="urn:microsoft.com/office/officeart/2005/8/layout/radial1"/>
    <dgm:cxn modelId="{CD88332A-933E-4CF6-90AE-3751B98ED7D2}" type="presOf" srcId="{7FB3CD4C-B225-4F9F-A7B2-97EDD6295F02}" destId="{70EE0359-9E87-4802-AEC2-4FE1F6762480}" srcOrd="1" destOrd="0" presId="urn:microsoft.com/office/officeart/2005/8/layout/radial1"/>
    <dgm:cxn modelId="{B415E38B-186F-42F6-B75C-1F0A535462A8}" type="presOf" srcId="{92F15DC6-6DC5-44A1-A472-06BB5EB74F1B}" destId="{318BE4DF-B95C-4DCD-B88A-3AD8E3EBFE19}" srcOrd="0" destOrd="0" presId="urn:microsoft.com/office/officeart/2005/8/layout/radial1"/>
    <dgm:cxn modelId="{BC5E8600-C0C2-4CCA-B74E-33CA70FF01BB}" srcId="{1D3942CC-2408-4F84-A07A-EB3C9D32616D}" destId="{903AEA98-9FFB-4051-AE98-85AE75A18704}" srcOrd="0" destOrd="0" parTransId="{7FB3CD4C-B225-4F9F-A7B2-97EDD6295F02}" sibTransId="{333A4D27-EC81-461C-9178-DD40DB5D7438}"/>
    <dgm:cxn modelId="{D266DCA2-FFB3-4201-9A45-4A35618354F1}" type="presOf" srcId="{CFEAB3C0-B8EE-4018-8C8F-8E119A2B7E38}" destId="{2295CC3F-1A57-4C5C-A3B3-1B0118247C64}" srcOrd="0" destOrd="0" presId="urn:microsoft.com/office/officeart/2005/8/layout/radial1"/>
    <dgm:cxn modelId="{0ABBE3F9-EDB6-4622-B8BE-BEE08ECB02D5}" type="presOf" srcId="{CFEAB3C0-B8EE-4018-8C8F-8E119A2B7E38}" destId="{A9BF8A56-8CA1-4E5A-8693-4232B2047573}" srcOrd="1" destOrd="0" presId="urn:microsoft.com/office/officeart/2005/8/layout/radial1"/>
    <dgm:cxn modelId="{0960BB09-E1DF-482A-932F-17834F3E07B4}" type="presOf" srcId="{903AEA98-9FFB-4051-AE98-85AE75A18704}" destId="{F505CC3A-EFCB-43D9-9313-94AB4DD59D21}" srcOrd="0" destOrd="0" presId="urn:microsoft.com/office/officeart/2005/8/layout/radial1"/>
    <dgm:cxn modelId="{E8045470-5F1B-4A50-B547-4820D0C04911}" type="presOf" srcId="{B757F95C-D95F-42F0-B774-519675F30971}" destId="{E871FD9E-EC18-40EB-86CA-EB374F471A04}" srcOrd="0" destOrd="0" presId="urn:microsoft.com/office/officeart/2005/8/layout/radial1"/>
    <dgm:cxn modelId="{32953212-056A-4FD3-A015-AA1E409CD037}" type="presOf" srcId="{A83FF6F8-08AE-4F94-A4F5-9DFADC67B9FB}" destId="{10C9C2CF-F111-42FE-B8C4-30B43F5F3B87}" srcOrd="0" destOrd="0" presId="urn:microsoft.com/office/officeart/2005/8/layout/radial1"/>
    <dgm:cxn modelId="{99CB9231-EF55-481A-9C70-D1E60948CA9C}" srcId="{F43297CD-883E-49CD-8BF4-B4A8C476193F}" destId="{1D3942CC-2408-4F84-A07A-EB3C9D32616D}" srcOrd="0" destOrd="0" parTransId="{EE6FADA6-B8DA-46BB-84D8-3B046C2B5738}" sibTransId="{22BDC679-926F-4A38-AF48-08EEE7CBDEB9}"/>
    <dgm:cxn modelId="{0727BC79-DA0F-4E93-9E8C-72A57156515A}" type="presOf" srcId="{1D3942CC-2408-4F84-A07A-EB3C9D32616D}" destId="{E5885402-70D9-4D8A-9C92-7B8BB8E0FB42}" srcOrd="0" destOrd="0" presId="urn:microsoft.com/office/officeart/2005/8/layout/radial1"/>
    <dgm:cxn modelId="{38B5AA9F-ACD6-4059-AE82-AB4F75F04759}" type="presOf" srcId="{F43297CD-883E-49CD-8BF4-B4A8C476193F}" destId="{DD42B388-C02D-4F6B-B19D-A9FDD49F2408}" srcOrd="0" destOrd="0" presId="urn:microsoft.com/office/officeart/2005/8/layout/radial1"/>
    <dgm:cxn modelId="{E9BFDEC5-180C-4BAB-89DC-BA9B1FE32E87}" srcId="{1D3942CC-2408-4F84-A07A-EB3C9D32616D}" destId="{B757F95C-D95F-42F0-B774-519675F30971}" srcOrd="2" destOrd="0" parTransId="{F2BD91F2-946F-4971-87F4-AA65B86BA0C7}" sibTransId="{BAB4CFD2-A614-44F6-AA97-2C8DEA54F2CB}"/>
    <dgm:cxn modelId="{180F2175-6B1B-4E31-87D8-DED3BEF8499A}" srcId="{1D3942CC-2408-4F84-A07A-EB3C9D32616D}" destId="{92F15DC6-6DC5-44A1-A472-06BB5EB74F1B}" srcOrd="1" destOrd="0" parTransId="{A83FF6F8-08AE-4F94-A4F5-9DFADC67B9FB}" sibTransId="{63C1B8C0-4F7F-4A45-8203-E05BA341E557}"/>
    <dgm:cxn modelId="{DF10D54D-185A-4EC6-838F-EB0ABC918CE5}" srcId="{1D3942CC-2408-4F84-A07A-EB3C9D32616D}" destId="{17F74593-CD59-4D8E-8EF5-91BC0F2CFE8B}" srcOrd="3" destOrd="0" parTransId="{CFEAB3C0-B8EE-4018-8C8F-8E119A2B7E38}" sibTransId="{74EFCB2B-D403-4D5A-A46D-C995C4DDF99C}"/>
    <dgm:cxn modelId="{F77C91C1-A1AB-4FB0-9FFD-ECB53FD0CFB3}" type="presOf" srcId="{A83FF6F8-08AE-4F94-A4F5-9DFADC67B9FB}" destId="{2576DF8E-EB92-401B-BF82-D3677E6C306F}" srcOrd="1" destOrd="0" presId="urn:microsoft.com/office/officeart/2005/8/layout/radial1"/>
    <dgm:cxn modelId="{B312D27A-F725-4A77-B24F-98023DB26AF4}" type="presOf" srcId="{F2BD91F2-946F-4971-87F4-AA65B86BA0C7}" destId="{0EA6C799-8741-4BF7-B20C-6FECFEC10A23}" srcOrd="1" destOrd="0" presId="urn:microsoft.com/office/officeart/2005/8/layout/radial1"/>
    <dgm:cxn modelId="{53C9F872-8EF9-4A84-82AF-B07FCC022D48}" type="presParOf" srcId="{DD42B388-C02D-4F6B-B19D-A9FDD49F2408}" destId="{E5885402-70D9-4D8A-9C92-7B8BB8E0FB42}" srcOrd="0" destOrd="0" presId="urn:microsoft.com/office/officeart/2005/8/layout/radial1"/>
    <dgm:cxn modelId="{A57D6349-B1C9-4F28-ABB1-D5BA6FEF0A4E}" type="presParOf" srcId="{DD42B388-C02D-4F6B-B19D-A9FDD49F2408}" destId="{6CB3F8E9-753F-4D87-80CE-9419DD0CF408}" srcOrd="1" destOrd="0" presId="urn:microsoft.com/office/officeart/2005/8/layout/radial1"/>
    <dgm:cxn modelId="{9596CA73-42BC-4B57-AEA1-93EF668FA1EB}" type="presParOf" srcId="{6CB3F8E9-753F-4D87-80CE-9419DD0CF408}" destId="{70EE0359-9E87-4802-AEC2-4FE1F6762480}" srcOrd="0" destOrd="0" presId="urn:microsoft.com/office/officeart/2005/8/layout/radial1"/>
    <dgm:cxn modelId="{5A96CD4F-22B1-4172-9AE8-93BC9F17160B}" type="presParOf" srcId="{DD42B388-C02D-4F6B-B19D-A9FDD49F2408}" destId="{F505CC3A-EFCB-43D9-9313-94AB4DD59D21}" srcOrd="2" destOrd="0" presId="urn:microsoft.com/office/officeart/2005/8/layout/radial1"/>
    <dgm:cxn modelId="{6DF1CBF6-D8A6-42B0-943E-CC2520E77E79}" type="presParOf" srcId="{DD42B388-C02D-4F6B-B19D-A9FDD49F2408}" destId="{10C9C2CF-F111-42FE-B8C4-30B43F5F3B87}" srcOrd="3" destOrd="0" presId="urn:microsoft.com/office/officeart/2005/8/layout/radial1"/>
    <dgm:cxn modelId="{7303EE27-DB74-465D-B3E5-528E6A67AC10}" type="presParOf" srcId="{10C9C2CF-F111-42FE-B8C4-30B43F5F3B87}" destId="{2576DF8E-EB92-401B-BF82-D3677E6C306F}" srcOrd="0" destOrd="0" presId="urn:microsoft.com/office/officeart/2005/8/layout/radial1"/>
    <dgm:cxn modelId="{8C76DB88-6D79-4F5C-A13E-D120D24B7AAB}" type="presParOf" srcId="{DD42B388-C02D-4F6B-B19D-A9FDD49F2408}" destId="{318BE4DF-B95C-4DCD-B88A-3AD8E3EBFE19}" srcOrd="4" destOrd="0" presId="urn:microsoft.com/office/officeart/2005/8/layout/radial1"/>
    <dgm:cxn modelId="{A7691738-C713-4F07-BCD2-3C5AA167D491}" type="presParOf" srcId="{DD42B388-C02D-4F6B-B19D-A9FDD49F2408}" destId="{B3B05F62-FA9E-499D-A7D3-8915AF717A92}" srcOrd="5" destOrd="0" presId="urn:microsoft.com/office/officeart/2005/8/layout/radial1"/>
    <dgm:cxn modelId="{BECAF246-6034-4347-B177-D1B764DD5A2B}" type="presParOf" srcId="{B3B05F62-FA9E-499D-A7D3-8915AF717A92}" destId="{0EA6C799-8741-4BF7-B20C-6FECFEC10A23}" srcOrd="0" destOrd="0" presId="urn:microsoft.com/office/officeart/2005/8/layout/radial1"/>
    <dgm:cxn modelId="{434926EF-8971-4C9C-A543-C934C47D6D6D}" type="presParOf" srcId="{DD42B388-C02D-4F6B-B19D-A9FDD49F2408}" destId="{E871FD9E-EC18-40EB-86CA-EB374F471A04}" srcOrd="6" destOrd="0" presId="urn:microsoft.com/office/officeart/2005/8/layout/radial1"/>
    <dgm:cxn modelId="{46E92871-5003-4380-9973-DFBAC4E13477}" type="presParOf" srcId="{DD42B388-C02D-4F6B-B19D-A9FDD49F2408}" destId="{2295CC3F-1A57-4C5C-A3B3-1B0118247C64}" srcOrd="7" destOrd="0" presId="urn:microsoft.com/office/officeart/2005/8/layout/radial1"/>
    <dgm:cxn modelId="{26590F9D-F159-4A81-A64D-0BC650E9C8B8}" type="presParOf" srcId="{2295CC3F-1A57-4C5C-A3B3-1B0118247C64}" destId="{A9BF8A56-8CA1-4E5A-8693-4232B2047573}" srcOrd="0" destOrd="0" presId="urn:microsoft.com/office/officeart/2005/8/layout/radial1"/>
    <dgm:cxn modelId="{803AB1B6-DAE8-4204-8EEF-AC8AA5E11F2C}" type="presParOf" srcId="{DD42B388-C02D-4F6B-B19D-A9FDD49F2408}" destId="{C0D08719-C37B-4F98-8341-4B345785926F}" srcOrd="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220C3D-412A-4333-9302-FA91152623DC}" type="doc">
      <dgm:prSet loTypeId="urn:microsoft.com/office/officeart/2005/8/layout/hierarchy4" loCatId="list" qsTypeId="urn:microsoft.com/office/officeart/2005/8/quickstyle/3d3" qsCatId="3D" csTypeId="urn:microsoft.com/office/officeart/2005/8/colors/colorful4" csCatId="colorful" phldr="1"/>
      <dgm:spPr/>
      <dgm:t>
        <a:bodyPr/>
        <a:lstStyle/>
        <a:p>
          <a:endParaRPr lang="en-US"/>
        </a:p>
      </dgm:t>
    </dgm:pt>
    <dgm:pt modelId="{23AB3B5A-CA73-474B-8240-F7D8875B3542}">
      <dgm:prSet phldrT="[Text]"/>
      <dgm:spPr/>
      <dgm:t>
        <a:bodyPr/>
        <a:lstStyle/>
        <a:p>
          <a:r>
            <a:rPr lang="en-US" b="1" dirty="0" smtClean="0">
              <a:latin typeface="+mj-lt"/>
            </a:rPr>
            <a:t>Banks</a:t>
          </a:r>
          <a:endParaRPr lang="en-US" b="1" dirty="0">
            <a:latin typeface="+mj-lt"/>
          </a:endParaRPr>
        </a:p>
      </dgm:t>
    </dgm:pt>
    <dgm:pt modelId="{5359222B-6DEF-44E9-AC9E-5B17A3978709}" type="parTrans" cxnId="{0DC892F6-3D1C-4986-9261-CFFD915A9CC7}">
      <dgm:prSet/>
      <dgm:spPr/>
      <dgm:t>
        <a:bodyPr/>
        <a:lstStyle/>
        <a:p>
          <a:endParaRPr lang="en-US"/>
        </a:p>
      </dgm:t>
    </dgm:pt>
    <dgm:pt modelId="{21A6AC36-B822-47E6-85A3-6DAB7540416B}" type="sibTrans" cxnId="{0DC892F6-3D1C-4986-9261-CFFD915A9CC7}">
      <dgm:prSet/>
      <dgm:spPr/>
      <dgm:t>
        <a:bodyPr/>
        <a:lstStyle/>
        <a:p>
          <a:endParaRPr lang="en-US"/>
        </a:p>
      </dgm:t>
    </dgm:pt>
    <dgm:pt modelId="{7696A5EA-1252-4648-9CD8-B466291F2EB2}">
      <dgm:prSet phldrT="[Text]"/>
      <dgm:spPr/>
      <dgm:t>
        <a:bodyPr/>
        <a:lstStyle/>
        <a:p>
          <a:r>
            <a:rPr lang="en-US" b="1" dirty="0" smtClean="0">
              <a:latin typeface="+mj-lt"/>
            </a:rPr>
            <a:t>Saving	</a:t>
          </a:r>
          <a:endParaRPr lang="en-US" b="1" dirty="0">
            <a:latin typeface="+mj-lt"/>
          </a:endParaRPr>
        </a:p>
      </dgm:t>
    </dgm:pt>
    <dgm:pt modelId="{BA0646A3-F326-4461-95C9-D6B855225431}" type="parTrans" cxnId="{5EBAE359-BA55-48F6-9DDC-6AD410200400}">
      <dgm:prSet/>
      <dgm:spPr/>
      <dgm:t>
        <a:bodyPr/>
        <a:lstStyle/>
        <a:p>
          <a:endParaRPr lang="en-US"/>
        </a:p>
      </dgm:t>
    </dgm:pt>
    <dgm:pt modelId="{3B15E5A7-18B9-4DAB-9A63-846D6FC996BA}" type="sibTrans" cxnId="{5EBAE359-BA55-48F6-9DDC-6AD410200400}">
      <dgm:prSet/>
      <dgm:spPr/>
      <dgm:t>
        <a:bodyPr/>
        <a:lstStyle/>
        <a:p>
          <a:endParaRPr lang="en-US"/>
        </a:p>
      </dgm:t>
    </dgm:pt>
    <dgm:pt modelId="{AC820835-B4B0-4FF7-BE08-5207DD91B3B3}">
      <dgm:prSet phldrT="[Text]"/>
      <dgm:spPr/>
      <dgm:t>
        <a:bodyPr/>
        <a:lstStyle/>
        <a:p>
          <a:r>
            <a:rPr lang="en-US" b="1" dirty="0" smtClean="0">
              <a:latin typeface="+mj-lt"/>
            </a:rPr>
            <a:t>Savings Accounts	</a:t>
          </a:r>
          <a:endParaRPr lang="en-US" b="1" dirty="0">
            <a:latin typeface="+mj-lt"/>
          </a:endParaRPr>
        </a:p>
      </dgm:t>
    </dgm:pt>
    <dgm:pt modelId="{C421CFFC-A9D7-4A96-BF22-C0A44A1B3736}" type="parTrans" cxnId="{98A5E650-876D-49CF-9B44-0E444E3D8747}">
      <dgm:prSet/>
      <dgm:spPr/>
      <dgm:t>
        <a:bodyPr/>
        <a:lstStyle/>
        <a:p>
          <a:endParaRPr lang="en-US"/>
        </a:p>
      </dgm:t>
    </dgm:pt>
    <dgm:pt modelId="{F4413D9A-5E0C-4FCC-9E82-C285592C37B3}" type="sibTrans" cxnId="{98A5E650-876D-49CF-9B44-0E444E3D8747}">
      <dgm:prSet/>
      <dgm:spPr/>
      <dgm:t>
        <a:bodyPr/>
        <a:lstStyle/>
        <a:p>
          <a:endParaRPr lang="en-US"/>
        </a:p>
      </dgm:t>
    </dgm:pt>
    <dgm:pt modelId="{CCE691CE-7654-4A6A-B284-0DE321D40825}">
      <dgm:prSet phldrT="[Text]"/>
      <dgm:spPr/>
      <dgm:t>
        <a:bodyPr/>
        <a:lstStyle/>
        <a:p>
          <a:r>
            <a:rPr lang="en-US" b="1" dirty="0" smtClean="0">
              <a:latin typeface="+mj-lt"/>
            </a:rPr>
            <a:t>Checking Accounts</a:t>
          </a:r>
          <a:endParaRPr lang="en-US" b="1" dirty="0">
            <a:latin typeface="+mj-lt"/>
          </a:endParaRPr>
        </a:p>
      </dgm:t>
    </dgm:pt>
    <dgm:pt modelId="{75F8F78E-FEC2-40BC-8F5F-0F259B967055}" type="parTrans" cxnId="{5B465632-6860-42CC-876C-62A76EF15B5D}">
      <dgm:prSet/>
      <dgm:spPr/>
      <dgm:t>
        <a:bodyPr/>
        <a:lstStyle/>
        <a:p>
          <a:endParaRPr lang="en-US"/>
        </a:p>
      </dgm:t>
    </dgm:pt>
    <dgm:pt modelId="{480495FF-F46C-4C5C-A316-C5F54E9A3FB0}" type="sibTrans" cxnId="{5B465632-6860-42CC-876C-62A76EF15B5D}">
      <dgm:prSet/>
      <dgm:spPr/>
      <dgm:t>
        <a:bodyPr/>
        <a:lstStyle/>
        <a:p>
          <a:endParaRPr lang="en-US"/>
        </a:p>
      </dgm:t>
    </dgm:pt>
    <dgm:pt modelId="{0A09026E-A37E-414D-A6BC-92091689834E}">
      <dgm:prSet phldrT="[Text]"/>
      <dgm:spPr/>
      <dgm:t>
        <a:bodyPr/>
        <a:lstStyle/>
        <a:p>
          <a:r>
            <a:rPr lang="en-US" b="1" dirty="0" smtClean="0">
              <a:latin typeface="+mj-lt"/>
            </a:rPr>
            <a:t>Borrowing</a:t>
          </a:r>
          <a:endParaRPr lang="en-US" b="1" dirty="0">
            <a:latin typeface="+mj-lt"/>
          </a:endParaRPr>
        </a:p>
      </dgm:t>
    </dgm:pt>
    <dgm:pt modelId="{7E067417-33B2-432B-AA14-6CF3BC76ACAC}" type="parTrans" cxnId="{3AE29773-5789-472F-B86A-21B20384ABF8}">
      <dgm:prSet/>
      <dgm:spPr/>
      <dgm:t>
        <a:bodyPr/>
        <a:lstStyle/>
        <a:p>
          <a:endParaRPr lang="en-US"/>
        </a:p>
      </dgm:t>
    </dgm:pt>
    <dgm:pt modelId="{335087A2-E061-4FF3-912E-761212124F7C}" type="sibTrans" cxnId="{3AE29773-5789-472F-B86A-21B20384ABF8}">
      <dgm:prSet/>
      <dgm:spPr/>
      <dgm:t>
        <a:bodyPr/>
        <a:lstStyle/>
        <a:p>
          <a:endParaRPr lang="en-US"/>
        </a:p>
      </dgm:t>
    </dgm:pt>
    <dgm:pt modelId="{FCF3D446-FDED-4E4F-8802-88480868AF06}">
      <dgm:prSet phldrT="[Text]"/>
      <dgm:spPr/>
      <dgm:t>
        <a:bodyPr/>
        <a:lstStyle/>
        <a:p>
          <a:r>
            <a:rPr lang="en-US" b="1" dirty="0" smtClean="0">
              <a:latin typeface="+mj-lt"/>
            </a:rPr>
            <a:t>Loans</a:t>
          </a:r>
          <a:endParaRPr lang="en-US" b="1" dirty="0">
            <a:latin typeface="+mj-lt"/>
          </a:endParaRPr>
        </a:p>
      </dgm:t>
    </dgm:pt>
    <dgm:pt modelId="{2913E4CF-FAE1-429A-9616-95D3BF05A9EB}" type="parTrans" cxnId="{5DB92FA4-AA48-4D92-9F12-2E3231C9F9A9}">
      <dgm:prSet/>
      <dgm:spPr/>
      <dgm:t>
        <a:bodyPr/>
        <a:lstStyle/>
        <a:p>
          <a:endParaRPr lang="en-US"/>
        </a:p>
      </dgm:t>
    </dgm:pt>
    <dgm:pt modelId="{BEF8145D-95E5-498B-9481-5D016E2AA26B}" type="sibTrans" cxnId="{5DB92FA4-AA48-4D92-9F12-2E3231C9F9A9}">
      <dgm:prSet/>
      <dgm:spPr/>
      <dgm:t>
        <a:bodyPr/>
        <a:lstStyle/>
        <a:p>
          <a:endParaRPr lang="en-US"/>
        </a:p>
      </dgm:t>
    </dgm:pt>
    <dgm:pt modelId="{E36ABD0C-F341-4E97-8EC6-B1C4F8CA0F1F}">
      <dgm:prSet phldrT="[Text]"/>
      <dgm:spPr/>
      <dgm:t>
        <a:bodyPr/>
        <a:lstStyle/>
        <a:p>
          <a:r>
            <a:rPr lang="en-US" b="1" dirty="0" smtClean="0">
              <a:latin typeface="+mj-lt"/>
            </a:rPr>
            <a:t>Treasury Bonds</a:t>
          </a:r>
          <a:endParaRPr lang="en-US" b="1" dirty="0">
            <a:latin typeface="+mj-lt"/>
          </a:endParaRPr>
        </a:p>
      </dgm:t>
    </dgm:pt>
    <dgm:pt modelId="{A00D5822-F024-4A33-8686-FAF79FBC6660}" type="parTrans" cxnId="{8B8BC8CE-9BA0-4E18-8623-EAE984867AA6}">
      <dgm:prSet/>
      <dgm:spPr/>
    </dgm:pt>
    <dgm:pt modelId="{6001D998-4885-4BB8-A714-8E9375A2E31B}" type="sibTrans" cxnId="{8B8BC8CE-9BA0-4E18-8623-EAE984867AA6}">
      <dgm:prSet/>
      <dgm:spPr/>
    </dgm:pt>
    <dgm:pt modelId="{F7D1A650-35DE-4E45-8DEF-18FB87E5DB5D}" type="pres">
      <dgm:prSet presAssocID="{B0220C3D-412A-4333-9302-FA91152623DC}" presName="Name0" presStyleCnt="0">
        <dgm:presLayoutVars>
          <dgm:chPref val="1"/>
          <dgm:dir/>
          <dgm:animOne val="branch"/>
          <dgm:animLvl val="lvl"/>
          <dgm:resizeHandles/>
        </dgm:presLayoutVars>
      </dgm:prSet>
      <dgm:spPr/>
    </dgm:pt>
    <dgm:pt modelId="{6AD6B3DB-F1E9-460F-979D-88E9CB2A2AB6}" type="pres">
      <dgm:prSet presAssocID="{23AB3B5A-CA73-474B-8240-F7D8875B3542}" presName="vertOne" presStyleCnt="0"/>
      <dgm:spPr/>
    </dgm:pt>
    <dgm:pt modelId="{647C21F4-126B-4269-BF9C-77F14441DE34}" type="pres">
      <dgm:prSet presAssocID="{23AB3B5A-CA73-474B-8240-F7D8875B3542}" presName="txOne" presStyleLbl="node0" presStyleIdx="0" presStyleCnt="1" custLinFactNeighborX="-11" custLinFactNeighborY="-24944">
        <dgm:presLayoutVars>
          <dgm:chPref val="3"/>
        </dgm:presLayoutVars>
      </dgm:prSet>
      <dgm:spPr/>
    </dgm:pt>
    <dgm:pt modelId="{F45285A6-EFC7-4576-B981-65E526AEA509}" type="pres">
      <dgm:prSet presAssocID="{23AB3B5A-CA73-474B-8240-F7D8875B3542}" presName="parTransOne" presStyleCnt="0"/>
      <dgm:spPr/>
    </dgm:pt>
    <dgm:pt modelId="{B74AB723-7B0F-4EC7-A523-122415FC9D1A}" type="pres">
      <dgm:prSet presAssocID="{23AB3B5A-CA73-474B-8240-F7D8875B3542}" presName="horzOne" presStyleCnt="0"/>
      <dgm:spPr/>
    </dgm:pt>
    <dgm:pt modelId="{E74E8172-393D-4ACE-B488-960E552C7B08}" type="pres">
      <dgm:prSet presAssocID="{7696A5EA-1252-4648-9CD8-B466291F2EB2}" presName="vertTwo" presStyleCnt="0"/>
      <dgm:spPr/>
    </dgm:pt>
    <dgm:pt modelId="{DB59C903-3A4B-4FFB-9312-0ACBF48A4FA6}" type="pres">
      <dgm:prSet presAssocID="{7696A5EA-1252-4648-9CD8-B466291F2EB2}" presName="txTwo" presStyleLbl="node2" presStyleIdx="0" presStyleCnt="2">
        <dgm:presLayoutVars>
          <dgm:chPref val="3"/>
        </dgm:presLayoutVars>
      </dgm:prSet>
      <dgm:spPr/>
    </dgm:pt>
    <dgm:pt modelId="{FCA57C3C-9C50-47DA-B11D-81E5D8E08164}" type="pres">
      <dgm:prSet presAssocID="{7696A5EA-1252-4648-9CD8-B466291F2EB2}" presName="parTransTwo" presStyleCnt="0"/>
      <dgm:spPr/>
    </dgm:pt>
    <dgm:pt modelId="{95823685-FB08-4C9C-B29D-59A9B843A597}" type="pres">
      <dgm:prSet presAssocID="{7696A5EA-1252-4648-9CD8-B466291F2EB2}" presName="horzTwo" presStyleCnt="0"/>
      <dgm:spPr/>
    </dgm:pt>
    <dgm:pt modelId="{02C98AF9-4284-4D0C-B4E8-C849F4780C90}" type="pres">
      <dgm:prSet presAssocID="{AC820835-B4B0-4FF7-BE08-5207DD91B3B3}" presName="vertThree" presStyleCnt="0"/>
      <dgm:spPr/>
    </dgm:pt>
    <dgm:pt modelId="{1BC2BE13-EA70-41A9-AA9D-337EEB154F66}" type="pres">
      <dgm:prSet presAssocID="{AC820835-B4B0-4FF7-BE08-5207DD91B3B3}" presName="txThree" presStyleLbl="node3" presStyleIdx="0" presStyleCnt="4">
        <dgm:presLayoutVars>
          <dgm:chPref val="3"/>
        </dgm:presLayoutVars>
      </dgm:prSet>
      <dgm:spPr/>
      <dgm:t>
        <a:bodyPr/>
        <a:lstStyle/>
        <a:p>
          <a:endParaRPr lang="en-US"/>
        </a:p>
      </dgm:t>
    </dgm:pt>
    <dgm:pt modelId="{3E98BE5F-02AF-472C-8114-2CEC14AF72C3}" type="pres">
      <dgm:prSet presAssocID="{AC820835-B4B0-4FF7-BE08-5207DD91B3B3}" presName="horzThree" presStyleCnt="0"/>
      <dgm:spPr/>
    </dgm:pt>
    <dgm:pt modelId="{016CB149-0E9C-4940-8877-A2570612A62B}" type="pres">
      <dgm:prSet presAssocID="{F4413D9A-5E0C-4FCC-9E82-C285592C37B3}" presName="sibSpaceThree" presStyleCnt="0"/>
      <dgm:spPr/>
    </dgm:pt>
    <dgm:pt modelId="{CA9B1C64-B2DF-46AB-8A55-1A68E31AEFB7}" type="pres">
      <dgm:prSet presAssocID="{CCE691CE-7654-4A6A-B284-0DE321D40825}" presName="vertThree" presStyleCnt="0"/>
      <dgm:spPr/>
    </dgm:pt>
    <dgm:pt modelId="{6FA92417-51C7-4DD1-8F42-5E8F38EC4424}" type="pres">
      <dgm:prSet presAssocID="{CCE691CE-7654-4A6A-B284-0DE321D40825}" presName="txThree" presStyleLbl="node3" presStyleIdx="1" presStyleCnt="4">
        <dgm:presLayoutVars>
          <dgm:chPref val="3"/>
        </dgm:presLayoutVars>
      </dgm:prSet>
      <dgm:spPr/>
    </dgm:pt>
    <dgm:pt modelId="{9A636058-A831-4EB8-8A88-8D6B9CD8E58F}" type="pres">
      <dgm:prSet presAssocID="{CCE691CE-7654-4A6A-B284-0DE321D40825}" presName="horzThree" presStyleCnt="0"/>
      <dgm:spPr/>
    </dgm:pt>
    <dgm:pt modelId="{AB8D545E-0C4C-4EB5-B180-594399AFFAC6}" type="pres">
      <dgm:prSet presAssocID="{480495FF-F46C-4C5C-A316-C5F54E9A3FB0}" presName="sibSpaceThree" presStyleCnt="0"/>
      <dgm:spPr/>
    </dgm:pt>
    <dgm:pt modelId="{3A5A950E-1A2E-464E-BE1C-E513ED2FE531}" type="pres">
      <dgm:prSet presAssocID="{E36ABD0C-F341-4E97-8EC6-B1C4F8CA0F1F}" presName="vertThree" presStyleCnt="0"/>
      <dgm:spPr/>
    </dgm:pt>
    <dgm:pt modelId="{48E12B90-5CAF-4217-B474-910147B47D87}" type="pres">
      <dgm:prSet presAssocID="{E36ABD0C-F341-4E97-8EC6-B1C4F8CA0F1F}" presName="txThree" presStyleLbl="node3" presStyleIdx="2" presStyleCnt="4">
        <dgm:presLayoutVars>
          <dgm:chPref val="3"/>
        </dgm:presLayoutVars>
      </dgm:prSet>
      <dgm:spPr/>
      <dgm:t>
        <a:bodyPr/>
        <a:lstStyle/>
        <a:p>
          <a:endParaRPr lang="en-US"/>
        </a:p>
      </dgm:t>
    </dgm:pt>
    <dgm:pt modelId="{00D4B54E-7E20-4FC1-9ED0-3C4B636B36DF}" type="pres">
      <dgm:prSet presAssocID="{E36ABD0C-F341-4E97-8EC6-B1C4F8CA0F1F}" presName="horzThree" presStyleCnt="0"/>
      <dgm:spPr/>
    </dgm:pt>
    <dgm:pt modelId="{D4E54029-F994-4CB5-B875-64CEC41A2DE6}" type="pres">
      <dgm:prSet presAssocID="{3B15E5A7-18B9-4DAB-9A63-846D6FC996BA}" presName="sibSpaceTwo" presStyleCnt="0"/>
      <dgm:spPr/>
    </dgm:pt>
    <dgm:pt modelId="{A6151B5F-28E6-4DEF-B9B9-7B523EF87CB9}" type="pres">
      <dgm:prSet presAssocID="{0A09026E-A37E-414D-A6BC-92091689834E}" presName="vertTwo" presStyleCnt="0"/>
      <dgm:spPr/>
    </dgm:pt>
    <dgm:pt modelId="{B58C8FE4-3B8B-48D3-98CF-3B839EE2AF3F}" type="pres">
      <dgm:prSet presAssocID="{0A09026E-A37E-414D-A6BC-92091689834E}" presName="txTwo" presStyleLbl="node2" presStyleIdx="1" presStyleCnt="2">
        <dgm:presLayoutVars>
          <dgm:chPref val="3"/>
        </dgm:presLayoutVars>
      </dgm:prSet>
      <dgm:spPr/>
    </dgm:pt>
    <dgm:pt modelId="{3F729D73-69D2-4350-8DC6-003A9626776D}" type="pres">
      <dgm:prSet presAssocID="{0A09026E-A37E-414D-A6BC-92091689834E}" presName="parTransTwo" presStyleCnt="0"/>
      <dgm:spPr/>
    </dgm:pt>
    <dgm:pt modelId="{499E849A-B8CD-4733-A52B-498C8EBC0B0F}" type="pres">
      <dgm:prSet presAssocID="{0A09026E-A37E-414D-A6BC-92091689834E}" presName="horzTwo" presStyleCnt="0"/>
      <dgm:spPr/>
    </dgm:pt>
    <dgm:pt modelId="{429C7925-DC93-405F-B7B0-D7DAA706EA72}" type="pres">
      <dgm:prSet presAssocID="{FCF3D446-FDED-4E4F-8802-88480868AF06}" presName="vertThree" presStyleCnt="0"/>
      <dgm:spPr/>
    </dgm:pt>
    <dgm:pt modelId="{A44603EF-F45A-4174-98CB-9FBA2F6115E9}" type="pres">
      <dgm:prSet presAssocID="{FCF3D446-FDED-4E4F-8802-88480868AF06}" presName="txThree" presStyleLbl="node3" presStyleIdx="3" presStyleCnt="4">
        <dgm:presLayoutVars>
          <dgm:chPref val="3"/>
        </dgm:presLayoutVars>
      </dgm:prSet>
      <dgm:spPr/>
    </dgm:pt>
    <dgm:pt modelId="{4417FFBD-CBB2-469F-A471-FD82A7BA2B1C}" type="pres">
      <dgm:prSet presAssocID="{FCF3D446-FDED-4E4F-8802-88480868AF06}" presName="horzThree" presStyleCnt="0"/>
      <dgm:spPr/>
    </dgm:pt>
  </dgm:ptLst>
  <dgm:cxnLst>
    <dgm:cxn modelId="{8B8BC8CE-9BA0-4E18-8623-EAE984867AA6}" srcId="{7696A5EA-1252-4648-9CD8-B466291F2EB2}" destId="{E36ABD0C-F341-4E97-8EC6-B1C4F8CA0F1F}" srcOrd="2" destOrd="0" parTransId="{A00D5822-F024-4A33-8686-FAF79FBC6660}" sibTransId="{6001D998-4885-4BB8-A714-8E9375A2E31B}"/>
    <dgm:cxn modelId="{AE93EEC0-5F0E-41E9-AB88-8F78CE9F7D27}" type="presOf" srcId="{23AB3B5A-CA73-474B-8240-F7D8875B3542}" destId="{647C21F4-126B-4269-BF9C-77F14441DE34}" srcOrd="0" destOrd="0" presId="urn:microsoft.com/office/officeart/2005/8/layout/hierarchy4"/>
    <dgm:cxn modelId="{5B58038A-23BE-42C1-A26B-FF4AF2632251}" type="presOf" srcId="{CCE691CE-7654-4A6A-B284-0DE321D40825}" destId="{6FA92417-51C7-4DD1-8F42-5E8F38EC4424}" srcOrd="0" destOrd="0" presId="urn:microsoft.com/office/officeart/2005/8/layout/hierarchy4"/>
    <dgm:cxn modelId="{BBCE7015-FD01-4844-B81F-A9B7214BEE37}" type="presOf" srcId="{FCF3D446-FDED-4E4F-8802-88480868AF06}" destId="{A44603EF-F45A-4174-98CB-9FBA2F6115E9}" srcOrd="0" destOrd="0" presId="urn:microsoft.com/office/officeart/2005/8/layout/hierarchy4"/>
    <dgm:cxn modelId="{F19FC2AB-34FD-46E0-A3E7-9573B361B6DC}" type="presOf" srcId="{B0220C3D-412A-4333-9302-FA91152623DC}" destId="{F7D1A650-35DE-4E45-8DEF-18FB87E5DB5D}" srcOrd="0" destOrd="0" presId="urn:microsoft.com/office/officeart/2005/8/layout/hierarchy4"/>
    <dgm:cxn modelId="{5B465632-6860-42CC-876C-62A76EF15B5D}" srcId="{7696A5EA-1252-4648-9CD8-B466291F2EB2}" destId="{CCE691CE-7654-4A6A-B284-0DE321D40825}" srcOrd="1" destOrd="0" parTransId="{75F8F78E-FEC2-40BC-8F5F-0F259B967055}" sibTransId="{480495FF-F46C-4C5C-A316-C5F54E9A3FB0}"/>
    <dgm:cxn modelId="{19B039E3-D024-4D6D-A9DD-847389A61697}" type="presOf" srcId="{7696A5EA-1252-4648-9CD8-B466291F2EB2}" destId="{DB59C903-3A4B-4FFB-9312-0ACBF48A4FA6}" srcOrd="0" destOrd="0" presId="urn:microsoft.com/office/officeart/2005/8/layout/hierarchy4"/>
    <dgm:cxn modelId="{3AE29773-5789-472F-B86A-21B20384ABF8}" srcId="{23AB3B5A-CA73-474B-8240-F7D8875B3542}" destId="{0A09026E-A37E-414D-A6BC-92091689834E}" srcOrd="1" destOrd="0" parTransId="{7E067417-33B2-432B-AA14-6CF3BC76ACAC}" sibTransId="{335087A2-E061-4FF3-912E-761212124F7C}"/>
    <dgm:cxn modelId="{0DC892F6-3D1C-4986-9261-CFFD915A9CC7}" srcId="{B0220C3D-412A-4333-9302-FA91152623DC}" destId="{23AB3B5A-CA73-474B-8240-F7D8875B3542}" srcOrd="0" destOrd="0" parTransId="{5359222B-6DEF-44E9-AC9E-5B17A3978709}" sibTransId="{21A6AC36-B822-47E6-85A3-6DAB7540416B}"/>
    <dgm:cxn modelId="{E322C393-FB3D-4FF9-8ACC-58BD7953E329}" type="presOf" srcId="{AC820835-B4B0-4FF7-BE08-5207DD91B3B3}" destId="{1BC2BE13-EA70-41A9-AA9D-337EEB154F66}" srcOrd="0" destOrd="0" presId="urn:microsoft.com/office/officeart/2005/8/layout/hierarchy4"/>
    <dgm:cxn modelId="{98A5E650-876D-49CF-9B44-0E444E3D8747}" srcId="{7696A5EA-1252-4648-9CD8-B466291F2EB2}" destId="{AC820835-B4B0-4FF7-BE08-5207DD91B3B3}" srcOrd="0" destOrd="0" parTransId="{C421CFFC-A9D7-4A96-BF22-C0A44A1B3736}" sibTransId="{F4413D9A-5E0C-4FCC-9E82-C285592C37B3}"/>
    <dgm:cxn modelId="{2A0BAC44-17C3-44B2-BBB4-08240AC8DE9E}" type="presOf" srcId="{0A09026E-A37E-414D-A6BC-92091689834E}" destId="{B58C8FE4-3B8B-48D3-98CF-3B839EE2AF3F}" srcOrd="0" destOrd="0" presId="urn:microsoft.com/office/officeart/2005/8/layout/hierarchy4"/>
    <dgm:cxn modelId="{BB2960E0-AFAE-481E-8C5E-ABB6188ED06A}" type="presOf" srcId="{E36ABD0C-F341-4E97-8EC6-B1C4F8CA0F1F}" destId="{48E12B90-5CAF-4217-B474-910147B47D87}" srcOrd="0" destOrd="0" presId="urn:microsoft.com/office/officeart/2005/8/layout/hierarchy4"/>
    <dgm:cxn modelId="{5EBAE359-BA55-48F6-9DDC-6AD410200400}" srcId="{23AB3B5A-CA73-474B-8240-F7D8875B3542}" destId="{7696A5EA-1252-4648-9CD8-B466291F2EB2}" srcOrd="0" destOrd="0" parTransId="{BA0646A3-F326-4461-95C9-D6B855225431}" sibTransId="{3B15E5A7-18B9-4DAB-9A63-846D6FC996BA}"/>
    <dgm:cxn modelId="{5DB92FA4-AA48-4D92-9F12-2E3231C9F9A9}" srcId="{0A09026E-A37E-414D-A6BC-92091689834E}" destId="{FCF3D446-FDED-4E4F-8802-88480868AF06}" srcOrd="0" destOrd="0" parTransId="{2913E4CF-FAE1-429A-9616-95D3BF05A9EB}" sibTransId="{BEF8145D-95E5-498B-9481-5D016E2AA26B}"/>
    <dgm:cxn modelId="{26E9C514-2B56-4EFF-9C41-379E8A9CE3FB}" type="presParOf" srcId="{F7D1A650-35DE-4E45-8DEF-18FB87E5DB5D}" destId="{6AD6B3DB-F1E9-460F-979D-88E9CB2A2AB6}" srcOrd="0" destOrd="0" presId="urn:microsoft.com/office/officeart/2005/8/layout/hierarchy4"/>
    <dgm:cxn modelId="{2BDDC4D3-67AA-4790-8F6C-76A9821E77C5}" type="presParOf" srcId="{6AD6B3DB-F1E9-460F-979D-88E9CB2A2AB6}" destId="{647C21F4-126B-4269-BF9C-77F14441DE34}" srcOrd="0" destOrd="0" presId="urn:microsoft.com/office/officeart/2005/8/layout/hierarchy4"/>
    <dgm:cxn modelId="{77590E5B-5DC0-45FB-8D7E-18F59AD8A28D}" type="presParOf" srcId="{6AD6B3DB-F1E9-460F-979D-88E9CB2A2AB6}" destId="{F45285A6-EFC7-4576-B981-65E526AEA509}" srcOrd="1" destOrd="0" presId="urn:microsoft.com/office/officeart/2005/8/layout/hierarchy4"/>
    <dgm:cxn modelId="{F4D9280D-C98A-40A4-B54A-6676510DD384}" type="presParOf" srcId="{6AD6B3DB-F1E9-460F-979D-88E9CB2A2AB6}" destId="{B74AB723-7B0F-4EC7-A523-122415FC9D1A}" srcOrd="2" destOrd="0" presId="urn:microsoft.com/office/officeart/2005/8/layout/hierarchy4"/>
    <dgm:cxn modelId="{9A9D0E0C-335B-4442-B057-A6C26EEA9945}" type="presParOf" srcId="{B74AB723-7B0F-4EC7-A523-122415FC9D1A}" destId="{E74E8172-393D-4ACE-B488-960E552C7B08}" srcOrd="0" destOrd="0" presId="urn:microsoft.com/office/officeart/2005/8/layout/hierarchy4"/>
    <dgm:cxn modelId="{06CAE3CA-EABD-47B9-9DD4-B3D1635AB69D}" type="presParOf" srcId="{E74E8172-393D-4ACE-B488-960E552C7B08}" destId="{DB59C903-3A4B-4FFB-9312-0ACBF48A4FA6}" srcOrd="0" destOrd="0" presId="urn:microsoft.com/office/officeart/2005/8/layout/hierarchy4"/>
    <dgm:cxn modelId="{0BFA47ED-62BC-437B-8BA3-575239C3B097}" type="presParOf" srcId="{E74E8172-393D-4ACE-B488-960E552C7B08}" destId="{FCA57C3C-9C50-47DA-B11D-81E5D8E08164}" srcOrd="1" destOrd="0" presId="urn:microsoft.com/office/officeart/2005/8/layout/hierarchy4"/>
    <dgm:cxn modelId="{BBC0113D-F6D4-41CD-B1DF-26415DA65076}" type="presParOf" srcId="{E74E8172-393D-4ACE-B488-960E552C7B08}" destId="{95823685-FB08-4C9C-B29D-59A9B843A597}" srcOrd="2" destOrd="0" presId="urn:microsoft.com/office/officeart/2005/8/layout/hierarchy4"/>
    <dgm:cxn modelId="{CCA1C3EF-E199-4AC5-B946-4C7108634DA1}" type="presParOf" srcId="{95823685-FB08-4C9C-B29D-59A9B843A597}" destId="{02C98AF9-4284-4D0C-B4E8-C849F4780C90}" srcOrd="0" destOrd="0" presId="urn:microsoft.com/office/officeart/2005/8/layout/hierarchy4"/>
    <dgm:cxn modelId="{7D148238-4C3A-4477-A486-0C6B35DD4993}" type="presParOf" srcId="{02C98AF9-4284-4D0C-B4E8-C849F4780C90}" destId="{1BC2BE13-EA70-41A9-AA9D-337EEB154F66}" srcOrd="0" destOrd="0" presId="urn:microsoft.com/office/officeart/2005/8/layout/hierarchy4"/>
    <dgm:cxn modelId="{B8CFCCED-A160-494A-BEB6-BB74D3CB355C}" type="presParOf" srcId="{02C98AF9-4284-4D0C-B4E8-C849F4780C90}" destId="{3E98BE5F-02AF-472C-8114-2CEC14AF72C3}" srcOrd="1" destOrd="0" presId="urn:microsoft.com/office/officeart/2005/8/layout/hierarchy4"/>
    <dgm:cxn modelId="{7D1770F6-C7B3-4B52-9028-BC563EFC4F25}" type="presParOf" srcId="{95823685-FB08-4C9C-B29D-59A9B843A597}" destId="{016CB149-0E9C-4940-8877-A2570612A62B}" srcOrd="1" destOrd="0" presId="urn:microsoft.com/office/officeart/2005/8/layout/hierarchy4"/>
    <dgm:cxn modelId="{DF397049-23C0-44D1-92A3-BBE682B8CADD}" type="presParOf" srcId="{95823685-FB08-4C9C-B29D-59A9B843A597}" destId="{CA9B1C64-B2DF-46AB-8A55-1A68E31AEFB7}" srcOrd="2" destOrd="0" presId="urn:microsoft.com/office/officeart/2005/8/layout/hierarchy4"/>
    <dgm:cxn modelId="{D037B6C2-A856-451C-B7DE-9D009DFB817C}" type="presParOf" srcId="{CA9B1C64-B2DF-46AB-8A55-1A68E31AEFB7}" destId="{6FA92417-51C7-4DD1-8F42-5E8F38EC4424}" srcOrd="0" destOrd="0" presId="urn:microsoft.com/office/officeart/2005/8/layout/hierarchy4"/>
    <dgm:cxn modelId="{9D22E6F1-82DD-40E0-9E2C-E0B8B7053812}" type="presParOf" srcId="{CA9B1C64-B2DF-46AB-8A55-1A68E31AEFB7}" destId="{9A636058-A831-4EB8-8A88-8D6B9CD8E58F}" srcOrd="1" destOrd="0" presId="urn:microsoft.com/office/officeart/2005/8/layout/hierarchy4"/>
    <dgm:cxn modelId="{3C91B779-C86C-47E4-8A69-6AEFDE7BFA23}" type="presParOf" srcId="{95823685-FB08-4C9C-B29D-59A9B843A597}" destId="{AB8D545E-0C4C-4EB5-B180-594399AFFAC6}" srcOrd="3" destOrd="0" presId="urn:microsoft.com/office/officeart/2005/8/layout/hierarchy4"/>
    <dgm:cxn modelId="{6265810D-4190-4CAE-99B8-251180F693CD}" type="presParOf" srcId="{95823685-FB08-4C9C-B29D-59A9B843A597}" destId="{3A5A950E-1A2E-464E-BE1C-E513ED2FE531}" srcOrd="4" destOrd="0" presId="urn:microsoft.com/office/officeart/2005/8/layout/hierarchy4"/>
    <dgm:cxn modelId="{4C3877AE-4043-4D8E-AF64-5E9B1B2B47E0}" type="presParOf" srcId="{3A5A950E-1A2E-464E-BE1C-E513ED2FE531}" destId="{48E12B90-5CAF-4217-B474-910147B47D87}" srcOrd="0" destOrd="0" presId="urn:microsoft.com/office/officeart/2005/8/layout/hierarchy4"/>
    <dgm:cxn modelId="{0305D7A9-4490-4E72-A8E1-ADC75EC6575D}" type="presParOf" srcId="{3A5A950E-1A2E-464E-BE1C-E513ED2FE531}" destId="{00D4B54E-7E20-4FC1-9ED0-3C4B636B36DF}" srcOrd="1" destOrd="0" presId="urn:microsoft.com/office/officeart/2005/8/layout/hierarchy4"/>
    <dgm:cxn modelId="{5023FAF6-A55A-42C2-A89B-AF78552497FE}" type="presParOf" srcId="{B74AB723-7B0F-4EC7-A523-122415FC9D1A}" destId="{D4E54029-F994-4CB5-B875-64CEC41A2DE6}" srcOrd="1" destOrd="0" presId="urn:microsoft.com/office/officeart/2005/8/layout/hierarchy4"/>
    <dgm:cxn modelId="{108B2719-B4A1-4473-9469-6280BB867F1B}" type="presParOf" srcId="{B74AB723-7B0F-4EC7-A523-122415FC9D1A}" destId="{A6151B5F-28E6-4DEF-B9B9-7B523EF87CB9}" srcOrd="2" destOrd="0" presId="urn:microsoft.com/office/officeart/2005/8/layout/hierarchy4"/>
    <dgm:cxn modelId="{48D5B2AA-288F-47F2-A28D-1299ACC15C55}" type="presParOf" srcId="{A6151B5F-28E6-4DEF-B9B9-7B523EF87CB9}" destId="{B58C8FE4-3B8B-48D3-98CF-3B839EE2AF3F}" srcOrd="0" destOrd="0" presId="urn:microsoft.com/office/officeart/2005/8/layout/hierarchy4"/>
    <dgm:cxn modelId="{FD328390-F690-447E-86DF-656F130B2DEA}" type="presParOf" srcId="{A6151B5F-28E6-4DEF-B9B9-7B523EF87CB9}" destId="{3F729D73-69D2-4350-8DC6-003A9626776D}" srcOrd="1" destOrd="0" presId="urn:microsoft.com/office/officeart/2005/8/layout/hierarchy4"/>
    <dgm:cxn modelId="{EFB5BBA6-B4E6-4512-9CEF-8F880FD0C159}" type="presParOf" srcId="{A6151B5F-28E6-4DEF-B9B9-7B523EF87CB9}" destId="{499E849A-B8CD-4733-A52B-498C8EBC0B0F}" srcOrd="2" destOrd="0" presId="urn:microsoft.com/office/officeart/2005/8/layout/hierarchy4"/>
    <dgm:cxn modelId="{2C4A07F7-9E6F-4EC6-8885-E8B7BE7D8929}" type="presParOf" srcId="{499E849A-B8CD-4733-A52B-498C8EBC0B0F}" destId="{429C7925-DC93-405F-B7B0-D7DAA706EA72}" srcOrd="0" destOrd="0" presId="urn:microsoft.com/office/officeart/2005/8/layout/hierarchy4"/>
    <dgm:cxn modelId="{512877CE-390D-4EE4-BAC6-CAAAA0EF41B5}" type="presParOf" srcId="{429C7925-DC93-405F-B7B0-D7DAA706EA72}" destId="{A44603EF-F45A-4174-98CB-9FBA2F6115E9}" srcOrd="0" destOrd="0" presId="urn:microsoft.com/office/officeart/2005/8/layout/hierarchy4"/>
    <dgm:cxn modelId="{704B9D3F-A4D2-4B9A-8580-BCDE7BCDAEE3}" type="presParOf" srcId="{429C7925-DC93-405F-B7B0-D7DAA706EA72}" destId="{4417FFBD-CBB2-469F-A471-FD82A7BA2B1C}"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8F83BA-19F6-47C0-A5EC-A5D8E930DBDE}" type="doc">
      <dgm:prSet loTypeId="urn:microsoft.com/office/officeart/2005/8/layout/chevron2" loCatId="list" qsTypeId="urn:microsoft.com/office/officeart/2005/8/quickstyle/3d1" qsCatId="3D" csTypeId="urn:microsoft.com/office/officeart/2005/8/colors/colorful1" csCatId="colorful" phldr="1"/>
      <dgm:spPr/>
      <dgm:t>
        <a:bodyPr/>
        <a:lstStyle/>
        <a:p>
          <a:endParaRPr lang="en-US"/>
        </a:p>
      </dgm:t>
    </dgm:pt>
    <dgm:pt modelId="{F66E7E6B-5C67-4B03-8954-19A0E4C436A7}">
      <dgm:prSet phldrT="[Text]" custT="1"/>
      <dgm:spPr/>
      <dgm:t>
        <a:bodyPr/>
        <a:lstStyle/>
        <a:p>
          <a:r>
            <a:rPr lang="en-US" sz="1800" b="1" dirty="0" smtClean="0"/>
            <a:t>CEO</a:t>
          </a:r>
          <a:endParaRPr lang="en-US" sz="1800" b="1" dirty="0"/>
        </a:p>
      </dgm:t>
    </dgm:pt>
    <dgm:pt modelId="{D3D68229-F2D0-490D-851F-BDE5F9BCAC3E}" type="parTrans" cxnId="{E66D0AA7-7EA6-45F5-81C6-6AC62E23DA77}">
      <dgm:prSet/>
      <dgm:spPr/>
      <dgm:t>
        <a:bodyPr/>
        <a:lstStyle/>
        <a:p>
          <a:endParaRPr lang="en-US"/>
        </a:p>
      </dgm:t>
    </dgm:pt>
    <dgm:pt modelId="{52CEBDD9-2315-4062-8F16-A3A75AA219B6}" type="sibTrans" cxnId="{E66D0AA7-7EA6-45F5-81C6-6AC62E23DA77}">
      <dgm:prSet/>
      <dgm:spPr/>
      <dgm:t>
        <a:bodyPr/>
        <a:lstStyle/>
        <a:p>
          <a:endParaRPr lang="en-US"/>
        </a:p>
      </dgm:t>
    </dgm:pt>
    <dgm:pt modelId="{30572296-62B5-402E-949F-CC97576C0531}">
      <dgm:prSet phldrT="[Text]"/>
      <dgm:spPr/>
      <dgm:t>
        <a:bodyPr/>
        <a:lstStyle/>
        <a:p>
          <a:r>
            <a:rPr lang="en-US" b="0" dirty="0" smtClean="0">
              <a:solidFill>
                <a:schemeClr val="accent2">
                  <a:lumMod val="50000"/>
                </a:schemeClr>
              </a:solidFill>
              <a:latin typeface="Calibri" pitchFamily="34" charset="0"/>
              <a:cs typeface="Calibri" pitchFamily="34" charset="0"/>
            </a:rPr>
            <a:t>The head honcho, the </a:t>
          </a:r>
          <a:r>
            <a:rPr lang="en-US" b="1" dirty="0" smtClean="0">
              <a:solidFill>
                <a:schemeClr val="accent2">
                  <a:lumMod val="50000"/>
                </a:schemeClr>
              </a:solidFill>
              <a:latin typeface="Calibri" pitchFamily="34" charset="0"/>
              <a:cs typeface="Calibri" pitchFamily="34" charset="0"/>
            </a:rPr>
            <a:t>main man</a:t>
          </a:r>
          <a:endParaRPr lang="en-US" b="1" dirty="0">
            <a:solidFill>
              <a:schemeClr val="accent2">
                <a:lumMod val="50000"/>
              </a:schemeClr>
            </a:solidFill>
            <a:latin typeface="Calibri" pitchFamily="34" charset="0"/>
            <a:cs typeface="Calibri" pitchFamily="34" charset="0"/>
          </a:endParaRPr>
        </a:p>
      </dgm:t>
    </dgm:pt>
    <dgm:pt modelId="{31F453E0-56C2-41D9-88B3-E80A78038B49}" type="parTrans" cxnId="{60A7B316-9B5B-4277-88F2-CB514A79AA6D}">
      <dgm:prSet/>
      <dgm:spPr/>
      <dgm:t>
        <a:bodyPr/>
        <a:lstStyle/>
        <a:p>
          <a:endParaRPr lang="en-US"/>
        </a:p>
      </dgm:t>
    </dgm:pt>
    <dgm:pt modelId="{6E3BB28E-28F4-441C-AEF2-7459323ADEC4}" type="sibTrans" cxnId="{60A7B316-9B5B-4277-88F2-CB514A79AA6D}">
      <dgm:prSet/>
      <dgm:spPr/>
      <dgm:t>
        <a:bodyPr/>
        <a:lstStyle/>
        <a:p>
          <a:endParaRPr lang="en-US"/>
        </a:p>
      </dgm:t>
    </dgm:pt>
    <dgm:pt modelId="{B67F1302-DA04-4422-966C-CDF29BA761EC}">
      <dgm:prSet phldrT="[Text]" custT="1"/>
      <dgm:spPr/>
      <dgm:t>
        <a:bodyPr/>
        <a:lstStyle/>
        <a:p>
          <a:r>
            <a:rPr lang="en-US" sz="1800" b="1" dirty="0" smtClean="0"/>
            <a:t>COO</a:t>
          </a:r>
          <a:endParaRPr lang="en-US" sz="1800" b="1" dirty="0"/>
        </a:p>
      </dgm:t>
    </dgm:pt>
    <dgm:pt modelId="{B64A20D6-F590-41B6-A640-CAC5DA808285}" type="parTrans" cxnId="{2CB15006-E9C1-4E51-AF6F-C9B000C6BFC6}">
      <dgm:prSet/>
      <dgm:spPr/>
      <dgm:t>
        <a:bodyPr/>
        <a:lstStyle/>
        <a:p>
          <a:endParaRPr lang="en-US"/>
        </a:p>
      </dgm:t>
    </dgm:pt>
    <dgm:pt modelId="{D0B42577-4121-4C0C-A18C-8BCE255A5BF6}" type="sibTrans" cxnId="{2CB15006-E9C1-4E51-AF6F-C9B000C6BFC6}">
      <dgm:prSet/>
      <dgm:spPr/>
      <dgm:t>
        <a:bodyPr/>
        <a:lstStyle/>
        <a:p>
          <a:endParaRPr lang="en-US"/>
        </a:p>
      </dgm:t>
    </dgm:pt>
    <dgm:pt modelId="{AC9A4650-9A43-4832-9E20-19D43358044B}">
      <dgm:prSet phldrT="[Text]"/>
      <dgm:spPr/>
      <dgm:t>
        <a:bodyPr/>
        <a:lstStyle/>
        <a:p>
          <a:r>
            <a:rPr lang="en-US" b="0" dirty="0" smtClean="0">
              <a:solidFill>
                <a:srgbClr val="7030A0"/>
              </a:solidFill>
              <a:latin typeface="Calibri" pitchFamily="34" charset="0"/>
              <a:cs typeface="Calibri" pitchFamily="34" charset="0"/>
            </a:rPr>
            <a:t>The</a:t>
          </a:r>
          <a:r>
            <a:rPr lang="en-US" b="1" dirty="0" smtClean="0">
              <a:solidFill>
                <a:srgbClr val="7030A0"/>
              </a:solidFill>
              <a:latin typeface="Calibri" pitchFamily="34" charset="0"/>
              <a:cs typeface="Calibri" pitchFamily="34" charset="0"/>
            </a:rPr>
            <a:t> bookkeeper</a:t>
          </a:r>
          <a:r>
            <a:rPr lang="en-US" b="0" dirty="0" smtClean="0">
              <a:solidFill>
                <a:srgbClr val="7030A0"/>
              </a:solidFill>
              <a:latin typeface="Calibri" pitchFamily="34" charset="0"/>
              <a:cs typeface="Calibri" pitchFamily="34" charset="0"/>
            </a:rPr>
            <a:t>. This person is responsible for organizing the bank statements and making sure they are filled out correctly. </a:t>
          </a:r>
          <a:endParaRPr lang="en-US" b="0" dirty="0">
            <a:solidFill>
              <a:srgbClr val="7030A0"/>
            </a:solidFill>
            <a:latin typeface="Calibri" pitchFamily="34" charset="0"/>
            <a:cs typeface="Calibri" pitchFamily="34" charset="0"/>
          </a:endParaRPr>
        </a:p>
      </dgm:t>
    </dgm:pt>
    <dgm:pt modelId="{A9754F1B-A432-4EEA-94EF-2E49CFA366EE}" type="parTrans" cxnId="{ADBD3E67-A0F1-40EB-B025-A910991D4790}">
      <dgm:prSet/>
      <dgm:spPr/>
      <dgm:t>
        <a:bodyPr/>
        <a:lstStyle/>
        <a:p>
          <a:endParaRPr lang="en-US"/>
        </a:p>
      </dgm:t>
    </dgm:pt>
    <dgm:pt modelId="{E4F31F51-3674-4FFC-8C69-4446954DB416}" type="sibTrans" cxnId="{ADBD3E67-A0F1-40EB-B025-A910991D4790}">
      <dgm:prSet/>
      <dgm:spPr/>
      <dgm:t>
        <a:bodyPr/>
        <a:lstStyle/>
        <a:p>
          <a:endParaRPr lang="en-US"/>
        </a:p>
      </dgm:t>
    </dgm:pt>
    <dgm:pt modelId="{FCAFA998-2112-4CB6-8DD5-135D43117B20}">
      <dgm:prSet phldrT="[Text]" custT="1"/>
      <dgm:spPr/>
      <dgm:t>
        <a:bodyPr/>
        <a:lstStyle/>
        <a:p>
          <a:r>
            <a:rPr lang="en-US" sz="1800" b="1" dirty="0" smtClean="0"/>
            <a:t>Marketing Manager</a:t>
          </a:r>
          <a:endParaRPr lang="en-US" sz="1800" b="1" dirty="0"/>
        </a:p>
      </dgm:t>
    </dgm:pt>
    <dgm:pt modelId="{B4E2729A-8DF0-4E06-95A0-B83AADD19D7C}" type="parTrans" cxnId="{1C518A8C-83D7-4367-904D-72B63B1818FF}">
      <dgm:prSet/>
      <dgm:spPr/>
      <dgm:t>
        <a:bodyPr/>
        <a:lstStyle/>
        <a:p>
          <a:endParaRPr lang="en-US"/>
        </a:p>
      </dgm:t>
    </dgm:pt>
    <dgm:pt modelId="{B9A1030B-0D06-4EBE-8D87-B2B60CFD41A8}" type="sibTrans" cxnId="{1C518A8C-83D7-4367-904D-72B63B1818FF}">
      <dgm:prSet/>
      <dgm:spPr/>
      <dgm:t>
        <a:bodyPr/>
        <a:lstStyle/>
        <a:p>
          <a:endParaRPr lang="en-US"/>
        </a:p>
      </dgm:t>
    </dgm:pt>
    <dgm:pt modelId="{2A6C410D-0852-4CA0-BE36-A320C5A236E9}">
      <dgm:prSet phldrT="[Text]"/>
      <dgm:spPr/>
      <dgm:t>
        <a:bodyPr/>
        <a:lstStyle/>
        <a:p>
          <a:r>
            <a:rPr lang="en-US" b="0" dirty="0" smtClean="0">
              <a:solidFill>
                <a:schemeClr val="accent5">
                  <a:lumMod val="75000"/>
                </a:schemeClr>
              </a:solidFill>
              <a:latin typeface="Calibri" pitchFamily="34" charset="0"/>
              <a:cs typeface="Calibri" pitchFamily="34" charset="0"/>
            </a:rPr>
            <a:t>This person will </a:t>
          </a:r>
          <a:r>
            <a:rPr lang="en-US" b="1" dirty="0" smtClean="0">
              <a:solidFill>
                <a:schemeClr val="accent5">
                  <a:lumMod val="75000"/>
                </a:schemeClr>
              </a:solidFill>
              <a:latin typeface="Calibri" pitchFamily="34" charset="0"/>
              <a:cs typeface="Calibri" pitchFamily="34" charset="0"/>
            </a:rPr>
            <a:t>advertise</a:t>
          </a:r>
          <a:r>
            <a:rPr lang="en-US" b="0" dirty="0" smtClean="0">
              <a:solidFill>
                <a:schemeClr val="accent5">
                  <a:lumMod val="75000"/>
                </a:schemeClr>
              </a:solidFill>
              <a:latin typeface="Calibri" pitchFamily="34" charset="0"/>
              <a:cs typeface="Calibri" pitchFamily="34" charset="0"/>
            </a:rPr>
            <a:t> for the bank.</a:t>
          </a:r>
          <a:endParaRPr lang="en-US" b="0" dirty="0">
            <a:solidFill>
              <a:schemeClr val="accent5">
                <a:lumMod val="75000"/>
              </a:schemeClr>
            </a:solidFill>
            <a:latin typeface="Calibri" pitchFamily="34" charset="0"/>
            <a:cs typeface="Calibri" pitchFamily="34" charset="0"/>
          </a:endParaRPr>
        </a:p>
      </dgm:t>
    </dgm:pt>
    <dgm:pt modelId="{7CE11C1F-EE8D-4725-94E6-29F58B93852C}" type="parTrans" cxnId="{2D153BDA-44D9-4F26-945E-6DC5EC90A20F}">
      <dgm:prSet/>
      <dgm:spPr/>
      <dgm:t>
        <a:bodyPr/>
        <a:lstStyle/>
        <a:p>
          <a:endParaRPr lang="en-US"/>
        </a:p>
      </dgm:t>
    </dgm:pt>
    <dgm:pt modelId="{51D78C77-01AA-469C-945C-43FA9F938740}" type="sibTrans" cxnId="{2D153BDA-44D9-4F26-945E-6DC5EC90A20F}">
      <dgm:prSet/>
      <dgm:spPr/>
      <dgm:t>
        <a:bodyPr/>
        <a:lstStyle/>
        <a:p>
          <a:endParaRPr lang="en-US"/>
        </a:p>
      </dgm:t>
    </dgm:pt>
    <dgm:pt modelId="{58E5B6F6-F35F-495A-B568-1AD7DD130263}">
      <dgm:prSet phldrT="[Text]"/>
      <dgm:spPr/>
      <dgm:t>
        <a:bodyPr/>
        <a:lstStyle/>
        <a:p>
          <a:r>
            <a:rPr lang="en-US" b="0" dirty="0" smtClean="0">
              <a:solidFill>
                <a:schemeClr val="accent5">
                  <a:lumMod val="75000"/>
                </a:schemeClr>
              </a:solidFill>
              <a:latin typeface="Calibri" pitchFamily="34" charset="0"/>
              <a:cs typeface="Calibri" pitchFamily="34" charset="0"/>
            </a:rPr>
            <a:t>They can talk to people and try to get them to open accounts in the bank. Advertisements that include new interest rates, deals, etc can be posted in the classroom with my permission. </a:t>
          </a:r>
          <a:r>
            <a:rPr lang="en-US" b="1" dirty="0" smtClean="0">
              <a:solidFill>
                <a:schemeClr val="accent5">
                  <a:lumMod val="75000"/>
                </a:schemeClr>
              </a:solidFill>
              <a:latin typeface="Calibri" pitchFamily="34" charset="0"/>
              <a:cs typeface="Calibri" pitchFamily="34" charset="0"/>
            </a:rPr>
            <a:t>You can also advertise on the website</a:t>
          </a:r>
          <a:r>
            <a:rPr lang="en-US" b="0" dirty="0" smtClean="0">
              <a:solidFill>
                <a:schemeClr val="accent5">
                  <a:lumMod val="75000"/>
                </a:schemeClr>
              </a:solidFill>
              <a:latin typeface="Calibri" pitchFamily="34" charset="0"/>
              <a:cs typeface="Calibri" pitchFamily="34" charset="0"/>
            </a:rPr>
            <a:t>!</a:t>
          </a:r>
          <a:endParaRPr lang="en-US" b="0" dirty="0">
            <a:solidFill>
              <a:schemeClr val="accent5">
                <a:lumMod val="75000"/>
              </a:schemeClr>
            </a:solidFill>
            <a:latin typeface="Calibri" pitchFamily="34" charset="0"/>
            <a:cs typeface="Calibri" pitchFamily="34" charset="0"/>
          </a:endParaRPr>
        </a:p>
      </dgm:t>
    </dgm:pt>
    <dgm:pt modelId="{5187BDE0-F527-4E51-8D97-27DF72918AEA}" type="parTrans" cxnId="{A629B5FF-6412-4DF8-93EA-7E10CE08FF52}">
      <dgm:prSet/>
      <dgm:spPr/>
      <dgm:t>
        <a:bodyPr/>
        <a:lstStyle/>
        <a:p>
          <a:endParaRPr lang="en-US"/>
        </a:p>
      </dgm:t>
    </dgm:pt>
    <dgm:pt modelId="{6C06EA66-2324-4887-A787-686499679B8D}" type="sibTrans" cxnId="{A629B5FF-6412-4DF8-93EA-7E10CE08FF52}">
      <dgm:prSet/>
      <dgm:spPr/>
      <dgm:t>
        <a:bodyPr/>
        <a:lstStyle/>
        <a:p>
          <a:endParaRPr lang="en-US"/>
        </a:p>
      </dgm:t>
    </dgm:pt>
    <dgm:pt modelId="{1A046D6E-3556-48A6-9647-4331E8E76458}">
      <dgm:prSet phldrT="[Text]"/>
      <dgm:spPr/>
      <dgm:t>
        <a:bodyPr/>
        <a:lstStyle/>
        <a:p>
          <a:r>
            <a:rPr lang="en-US" b="0" u="none" dirty="0" smtClean="0">
              <a:solidFill>
                <a:schemeClr val="accent2">
                  <a:lumMod val="50000"/>
                </a:schemeClr>
              </a:solidFill>
              <a:latin typeface="Calibri" pitchFamily="34" charset="0"/>
              <a:cs typeface="Calibri" pitchFamily="34" charset="0"/>
            </a:rPr>
            <a:t>Responsible for signing off on loans, for setting the interest rates, getting his bank together for meetings, and making sure everything is organized and runs smoothly</a:t>
          </a:r>
          <a:endParaRPr lang="en-US" b="0" u="none" dirty="0">
            <a:solidFill>
              <a:schemeClr val="accent2">
                <a:lumMod val="50000"/>
              </a:schemeClr>
            </a:solidFill>
            <a:latin typeface="Calibri" pitchFamily="34" charset="0"/>
            <a:cs typeface="Calibri" pitchFamily="34" charset="0"/>
          </a:endParaRPr>
        </a:p>
      </dgm:t>
    </dgm:pt>
    <dgm:pt modelId="{9CA86C7D-613A-4068-BD7E-807D1E179D5D}" type="parTrans" cxnId="{CE0282DE-4250-4AC3-B3D2-33BDC4C5CF02}">
      <dgm:prSet/>
      <dgm:spPr/>
      <dgm:t>
        <a:bodyPr/>
        <a:lstStyle/>
        <a:p>
          <a:endParaRPr lang="en-US"/>
        </a:p>
      </dgm:t>
    </dgm:pt>
    <dgm:pt modelId="{086B58FC-8411-4CB8-81F5-EB9A015A6DB3}" type="sibTrans" cxnId="{CE0282DE-4250-4AC3-B3D2-33BDC4C5CF02}">
      <dgm:prSet/>
      <dgm:spPr/>
      <dgm:t>
        <a:bodyPr/>
        <a:lstStyle/>
        <a:p>
          <a:endParaRPr lang="en-US"/>
        </a:p>
      </dgm:t>
    </dgm:pt>
    <dgm:pt modelId="{F997559F-6069-4722-9313-F566B36E2BB8}">
      <dgm:prSet phldrT="[Text]"/>
      <dgm:spPr/>
      <dgm:t>
        <a:bodyPr/>
        <a:lstStyle/>
        <a:p>
          <a:r>
            <a:rPr lang="en-US" b="0" dirty="0" smtClean="0">
              <a:solidFill>
                <a:schemeClr val="accent2">
                  <a:lumMod val="50000"/>
                </a:schemeClr>
              </a:solidFill>
              <a:latin typeface="Calibri" pitchFamily="34" charset="0"/>
              <a:cs typeface="Calibri" pitchFamily="34" charset="0"/>
            </a:rPr>
            <a:t>The CEO will be the </a:t>
          </a:r>
          <a:r>
            <a:rPr lang="en-US" b="1" dirty="0" smtClean="0">
              <a:solidFill>
                <a:schemeClr val="accent2">
                  <a:lumMod val="50000"/>
                </a:schemeClr>
              </a:solidFill>
              <a:latin typeface="Calibri" pitchFamily="34" charset="0"/>
              <a:cs typeface="Calibri" pitchFamily="34" charset="0"/>
            </a:rPr>
            <a:t>main contact with me</a:t>
          </a:r>
          <a:endParaRPr lang="en-US" b="1" dirty="0">
            <a:solidFill>
              <a:schemeClr val="accent2">
                <a:lumMod val="50000"/>
              </a:schemeClr>
            </a:solidFill>
            <a:latin typeface="Calibri" pitchFamily="34" charset="0"/>
            <a:cs typeface="Calibri" pitchFamily="34" charset="0"/>
          </a:endParaRPr>
        </a:p>
      </dgm:t>
    </dgm:pt>
    <dgm:pt modelId="{20310347-7750-4C12-8EC3-7A096CDAE375}" type="parTrans" cxnId="{1B62C7C6-E956-49FB-A537-A9BD1AB66957}">
      <dgm:prSet/>
      <dgm:spPr/>
      <dgm:t>
        <a:bodyPr/>
        <a:lstStyle/>
        <a:p>
          <a:endParaRPr lang="en-US"/>
        </a:p>
      </dgm:t>
    </dgm:pt>
    <dgm:pt modelId="{251272A0-930D-4826-8735-AAF65E862768}" type="sibTrans" cxnId="{1B62C7C6-E956-49FB-A537-A9BD1AB66957}">
      <dgm:prSet/>
      <dgm:spPr/>
      <dgm:t>
        <a:bodyPr/>
        <a:lstStyle/>
        <a:p>
          <a:endParaRPr lang="en-US"/>
        </a:p>
      </dgm:t>
    </dgm:pt>
    <dgm:pt modelId="{E80E0B62-CFFD-4F83-A319-3BC6ACE92F09}">
      <dgm:prSet phldrT="[Text]"/>
      <dgm:spPr/>
      <dgm:t>
        <a:bodyPr/>
        <a:lstStyle/>
        <a:p>
          <a:r>
            <a:rPr lang="en-US" b="0" dirty="0" smtClean="0">
              <a:solidFill>
                <a:srgbClr val="7030A0"/>
              </a:solidFill>
              <a:latin typeface="Calibri" pitchFamily="34" charset="0"/>
              <a:cs typeface="Calibri" pitchFamily="34" charset="0"/>
            </a:rPr>
            <a:t>This is the main person dealing with the money. They are responsible for the transactions (deposits and </a:t>
          </a:r>
          <a:r>
            <a:rPr lang="en-US" b="0" dirty="0" err="1" smtClean="0">
              <a:solidFill>
                <a:srgbClr val="7030A0"/>
              </a:solidFill>
              <a:latin typeface="Calibri" pitchFamily="34" charset="0"/>
              <a:cs typeface="Calibri" pitchFamily="34" charset="0"/>
            </a:rPr>
            <a:t>withdrawls</a:t>
          </a:r>
          <a:r>
            <a:rPr lang="en-US" b="0" dirty="0" smtClean="0">
              <a:solidFill>
                <a:srgbClr val="7030A0"/>
              </a:solidFill>
              <a:latin typeface="Calibri" pitchFamily="34" charset="0"/>
              <a:cs typeface="Calibri" pitchFamily="34" charset="0"/>
            </a:rPr>
            <a:t>)</a:t>
          </a:r>
          <a:endParaRPr lang="en-US" b="0" dirty="0">
            <a:solidFill>
              <a:srgbClr val="7030A0"/>
            </a:solidFill>
            <a:latin typeface="Calibri" pitchFamily="34" charset="0"/>
            <a:cs typeface="Calibri" pitchFamily="34" charset="0"/>
          </a:endParaRPr>
        </a:p>
      </dgm:t>
    </dgm:pt>
    <dgm:pt modelId="{66B4F950-7124-427A-B265-BF7F18005B21}" type="parTrans" cxnId="{EFF01B76-0A12-483A-86A3-DFBBD2ACBD72}">
      <dgm:prSet/>
      <dgm:spPr/>
      <dgm:t>
        <a:bodyPr/>
        <a:lstStyle/>
        <a:p>
          <a:endParaRPr lang="en-US"/>
        </a:p>
      </dgm:t>
    </dgm:pt>
    <dgm:pt modelId="{314D5F35-1D55-49F2-A5BB-E394FC4B5B00}" type="sibTrans" cxnId="{EFF01B76-0A12-483A-86A3-DFBBD2ACBD72}">
      <dgm:prSet/>
      <dgm:spPr/>
      <dgm:t>
        <a:bodyPr/>
        <a:lstStyle/>
        <a:p>
          <a:endParaRPr lang="en-US"/>
        </a:p>
      </dgm:t>
    </dgm:pt>
    <dgm:pt modelId="{E0D1E8E0-0119-4398-A0D3-D09CC82E7671}" type="pres">
      <dgm:prSet presAssocID="{F78F83BA-19F6-47C0-A5EC-A5D8E930DBDE}" presName="linearFlow" presStyleCnt="0">
        <dgm:presLayoutVars>
          <dgm:dir/>
          <dgm:animLvl val="lvl"/>
          <dgm:resizeHandles val="exact"/>
        </dgm:presLayoutVars>
      </dgm:prSet>
      <dgm:spPr/>
    </dgm:pt>
    <dgm:pt modelId="{9A9909B6-A98F-43A7-97ED-11B10817817F}" type="pres">
      <dgm:prSet presAssocID="{F66E7E6B-5C67-4B03-8954-19A0E4C436A7}" presName="composite" presStyleCnt="0"/>
      <dgm:spPr/>
    </dgm:pt>
    <dgm:pt modelId="{0764ED44-E38C-4CCE-A948-12D1FC3B9E71}" type="pres">
      <dgm:prSet presAssocID="{F66E7E6B-5C67-4B03-8954-19A0E4C436A7}" presName="parentText" presStyleLbl="alignNode1" presStyleIdx="0" presStyleCnt="3">
        <dgm:presLayoutVars>
          <dgm:chMax val="1"/>
          <dgm:bulletEnabled val="1"/>
        </dgm:presLayoutVars>
      </dgm:prSet>
      <dgm:spPr/>
    </dgm:pt>
    <dgm:pt modelId="{F74BEEED-A375-4B2F-A72A-351C9FC442D2}" type="pres">
      <dgm:prSet presAssocID="{F66E7E6B-5C67-4B03-8954-19A0E4C436A7}" presName="descendantText" presStyleLbl="alignAcc1" presStyleIdx="0" presStyleCnt="3">
        <dgm:presLayoutVars>
          <dgm:bulletEnabled val="1"/>
        </dgm:presLayoutVars>
      </dgm:prSet>
      <dgm:spPr/>
      <dgm:t>
        <a:bodyPr/>
        <a:lstStyle/>
        <a:p>
          <a:endParaRPr lang="en-US"/>
        </a:p>
      </dgm:t>
    </dgm:pt>
    <dgm:pt modelId="{6E218669-DEC2-40B6-9524-3E1D859372A7}" type="pres">
      <dgm:prSet presAssocID="{52CEBDD9-2315-4062-8F16-A3A75AA219B6}" presName="sp" presStyleCnt="0"/>
      <dgm:spPr/>
    </dgm:pt>
    <dgm:pt modelId="{E323527A-E7E6-4016-916E-21E9EC6A01E7}" type="pres">
      <dgm:prSet presAssocID="{B67F1302-DA04-4422-966C-CDF29BA761EC}" presName="composite" presStyleCnt="0"/>
      <dgm:spPr/>
    </dgm:pt>
    <dgm:pt modelId="{29008352-BB2A-450B-BB40-1F651A668929}" type="pres">
      <dgm:prSet presAssocID="{B67F1302-DA04-4422-966C-CDF29BA761EC}" presName="parentText" presStyleLbl="alignNode1" presStyleIdx="1" presStyleCnt="3">
        <dgm:presLayoutVars>
          <dgm:chMax val="1"/>
          <dgm:bulletEnabled val="1"/>
        </dgm:presLayoutVars>
      </dgm:prSet>
      <dgm:spPr/>
    </dgm:pt>
    <dgm:pt modelId="{57CB5229-984C-4297-BAE7-366648B84FBF}" type="pres">
      <dgm:prSet presAssocID="{B67F1302-DA04-4422-966C-CDF29BA761EC}" presName="descendantText" presStyleLbl="alignAcc1" presStyleIdx="1" presStyleCnt="3">
        <dgm:presLayoutVars>
          <dgm:bulletEnabled val="1"/>
        </dgm:presLayoutVars>
      </dgm:prSet>
      <dgm:spPr/>
      <dgm:t>
        <a:bodyPr/>
        <a:lstStyle/>
        <a:p>
          <a:endParaRPr lang="en-US"/>
        </a:p>
      </dgm:t>
    </dgm:pt>
    <dgm:pt modelId="{F6DFDB7E-4906-429F-9DEF-9216A9928973}" type="pres">
      <dgm:prSet presAssocID="{D0B42577-4121-4C0C-A18C-8BCE255A5BF6}" presName="sp" presStyleCnt="0"/>
      <dgm:spPr/>
    </dgm:pt>
    <dgm:pt modelId="{3313849F-F83E-4F3B-9101-509ABA423750}" type="pres">
      <dgm:prSet presAssocID="{FCAFA998-2112-4CB6-8DD5-135D43117B20}" presName="composite" presStyleCnt="0"/>
      <dgm:spPr/>
    </dgm:pt>
    <dgm:pt modelId="{639D0F02-097C-4C75-91A4-15EF74B7B463}" type="pres">
      <dgm:prSet presAssocID="{FCAFA998-2112-4CB6-8DD5-135D43117B20}" presName="parentText" presStyleLbl="alignNode1" presStyleIdx="2" presStyleCnt="3">
        <dgm:presLayoutVars>
          <dgm:chMax val="1"/>
          <dgm:bulletEnabled val="1"/>
        </dgm:presLayoutVars>
      </dgm:prSet>
      <dgm:spPr/>
    </dgm:pt>
    <dgm:pt modelId="{61B35F9A-C923-4666-AE2F-F9C8CCBEAD79}" type="pres">
      <dgm:prSet presAssocID="{FCAFA998-2112-4CB6-8DD5-135D43117B20}" presName="descendantText" presStyleLbl="alignAcc1" presStyleIdx="2" presStyleCnt="3">
        <dgm:presLayoutVars>
          <dgm:bulletEnabled val="1"/>
        </dgm:presLayoutVars>
      </dgm:prSet>
      <dgm:spPr/>
      <dgm:t>
        <a:bodyPr/>
        <a:lstStyle/>
        <a:p>
          <a:endParaRPr lang="en-US"/>
        </a:p>
      </dgm:t>
    </dgm:pt>
  </dgm:ptLst>
  <dgm:cxnLst>
    <dgm:cxn modelId="{EFF01B76-0A12-483A-86A3-DFBBD2ACBD72}" srcId="{B67F1302-DA04-4422-966C-CDF29BA761EC}" destId="{E80E0B62-CFFD-4F83-A319-3BC6ACE92F09}" srcOrd="1" destOrd="0" parTransId="{66B4F950-7124-427A-B265-BF7F18005B21}" sibTransId="{314D5F35-1D55-49F2-A5BB-E394FC4B5B00}"/>
    <dgm:cxn modelId="{5BACE90B-A149-45D6-8A5F-D97E42B58977}" type="presOf" srcId="{B67F1302-DA04-4422-966C-CDF29BA761EC}" destId="{29008352-BB2A-450B-BB40-1F651A668929}" srcOrd="0" destOrd="0" presId="urn:microsoft.com/office/officeart/2005/8/layout/chevron2"/>
    <dgm:cxn modelId="{ADBD3E67-A0F1-40EB-B025-A910991D4790}" srcId="{B67F1302-DA04-4422-966C-CDF29BA761EC}" destId="{AC9A4650-9A43-4832-9E20-19D43358044B}" srcOrd="0" destOrd="0" parTransId="{A9754F1B-A432-4EEA-94EF-2E49CFA366EE}" sibTransId="{E4F31F51-3674-4FFC-8C69-4446954DB416}"/>
    <dgm:cxn modelId="{E66D0AA7-7EA6-45F5-81C6-6AC62E23DA77}" srcId="{F78F83BA-19F6-47C0-A5EC-A5D8E930DBDE}" destId="{F66E7E6B-5C67-4B03-8954-19A0E4C436A7}" srcOrd="0" destOrd="0" parTransId="{D3D68229-F2D0-490D-851F-BDE5F9BCAC3E}" sibTransId="{52CEBDD9-2315-4062-8F16-A3A75AA219B6}"/>
    <dgm:cxn modelId="{A629B5FF-6412-4DF8-93EA-7E10CE08FF52}" srcId="{FCAFA998-2112-4CB6-8DD5-135D43117B20}" destId="{58E5B6F6-F35F-495A-B568-1AD7DD130263}" srcOrd="1" destOrd="0" parTransId="{5187BDE0-F527-4E51-8D97-27DF72918AEA}" sibTransId="{6C06EA66-2324-4887-A787-686499679B8D}"/>
    <dgm:cxn modelId="{19F66FDE-3E67-4016-ABF6-E040FAFCE1CA}" type="presOf" srcId="{F66E7E6B-5C67-4B03-8954-19A0E4C436A7}" destId="{0764ED44-E38C-4CCE-A948-12D1FC3B9E71}" srcOrd="0" destOrd="0" presId="urn:microsoft.com/office/officeart/2005/8/layout/chevron2"/>
    <dgm:cxn modelId="{E259ED07-16A1-432F-84E7-CD03B8A7401A}" type="presOf" srcId="{58E5B6F6-F35F-495A-B568-1AD7DD130263}" destId="{61B35F9A-C923-4666-AE2F-F9C8CCBEAD79}" srcOrd="0" destOrd="1" presId="urn:microsoft.com/office/officeart/2005/8/layout/chevron2"/>
    <dgm:cxn modelId="{CE0282DE-4250-4AC3-B3D2-33BDC4C5CF02}" srcId="{F66E7E6B-5C67-4B03-8954-19A0E4C436A7}" destId="{1A046D6E-3556-48A6-9647-4331E8E76458}" srcOrd="1" destOrd="0" parTransId="{9CA86C7D-613A-4068-BD7E-807D1E179D5D}" sibTransId="{086B58FC-8411-4CB8-81F5-EB9A015A6DB3}"/>
    <dgm:cxn modelId="{AD9C37A3-B2F0-46CD-A4B9-364B86812E7B}" type="presOf" srcId="{F997559F-6069-4722-9313-F566B36E2BB8}" destId="{F74BEEED-A375-4B2F-A72A-351C9FC442D2}" srcOrd="0" destOrd="2" presId="urn:microsoft.com/office/officeart/2005/8/layout/chevron2"/>
    <dgm:cxn modelId="{9D94B12B-C277-46CB-B6FD-10624A83CDE8}" type="presOf" srcId="{2A6C410D-0852-4CA0-BE36-A320C5A236E9}" destId="{61B35F9A-C923-4666-AE2F-F9C8CCBEAD79}" srcOrd="0" destOrd="0" presId="urn:microsoft.com/office/officeart/2005/8/layout/chevron2"/>
    <dgm:cxn modelId="{2D153BDA-44D9-4F26-945E-6DC5EC90A20F}" srcId="{FCAFA998-2112-4CB6-8DD5-135D43117B20}" destId="{2A6C410D-0852-4CA0-BE36-A320C5A236E9}" srcOrd="0" destOrd="0" parTransId="{7CE11C1F-EE8D-4725-94E6-29F58B93852C}" sibTransId="{51D78C77-01AA-469C-945C-43FA9F938740}"/>
    <dgm:cxn modelId="{2CB15006-E9C1-4E51-AF6F-C9B000C6BFC6}" srcId="{F78F83BA-19F6-47C0-A5EC-A5D8E930DBDE}" destId="{B67F1302-DA04-4422-966C-CDF29BA761EC}" srcOrd="1" destOrd="0" parTransId="{B64A20D6-F590-41B6-A640-CAC5DA808285}" sibTransId="{D0B42577-4121-4C0C-A18C-8BCE255A5BF6}"/>
    <dgm:cxn modelId="{55EBD2A3-3D2B-49B2-841E-8DB49E1A2F5E}" type="presOf" srcId="{1A046D6E-3556-48A6-9647-4331E8E76458}" destId="{F74BEEED-A375-4B2F-A72A-351C9FC442D2}" srcOrd="0" destOrd="1" presId="urn:microsoft.com/office/officeart/2005/8/layout/chevron2"/>
    <dgm:cxn modelId="{1C518A8C-83D7-4367-904D-72B63B1818FF}" srcId="{F78F83BA-19F6-47C0-A5EC-A5D8E930DBDE}" destId="{FCAFA998-2112-4CB6-8DD5-135D43117B20}" srcOrd="2" destOrd="0" parTransId="{B4E2729A-8DF0-4E06-95A0-B83AADD19D7C}" sibTransId="{B9A1030B-0D06-4EBE-8D87-B2B60CFD41A8}"/>
    <dgm:cxn modelId="{5EEA1C88-6822-44AC-A04D-C4D755EBFE97}" type="presOf" srcId="{FCAFA998-2112-4CB6-8DD5-135D43117B20}" destId="{639D0F02-097C-4C75-91A4-15EF74B7B463}" srcOrd="0" destOrd="0" presId="urn:microsoft.com/office/officeart/2005/8/layout/chevron2"/>
    <dgm:cxn modelId="{7EDA39A2-5B39-4037-A500-9A2B0B49E52C}" type="presOf" srcId="{AC9A4650-9A43-4832-9E20-19D43358044B}" destId="{57CB5229-984C-4297-BAE7-366648B84FBF}" srcOrd="0" destOrd="0" presId="urn:microsoft.com/office/officeart/2005/8/layout/chevron2"/>
    <dgm:cxn modelId="{42821A17-FF59-43C1-B387-79EAF464F622}" type="presOf" srcId="{E80E0B62-CFFD-4F83-A319-3BC6ACE92F09}" destId="{57CB5229-984C-4297-BAE7-366648B84FBF}" srcOrd="0" destOrd="1" presId="urn:microsoft.com/office/officeart/2005/8/layout/chevron2"/>
    <dgm:cxn modelId="{026CBB28-C664-4141-84AD-04D9AE6D1D76}" type="presOf" srcId="{30572296-62B5-402E-949F-CC97576C0531}" destId="{F74BEEED-A375-4B2F-A72A-351C9FC442D2}" srcOrd="0" destOrd="0" presId="urn:microsoft.com/office/officeart/2005/8/layout/chevron2"/>
    <dgm:cxn modelId="{C60496D6-D27B-4D93-9499-5B0F5829E01F}" type="presOf" srcId="{F78F83BA-19F6-47C0-A5EC-A5D8E930DBDE}" destId="{E0D1E8E0-0119-4398-A0D3-D09CC82E7671}" srcOrd="0" destOrd="0" presId="urn:microsoft.com/office/officeart/2005/8/layout/chevron2"/>
    <dgm:cxn modelId="{1B62C7C6-E956-49FB-A537-A9BD1AB66957}" srcId="{F66E7E6B-5C67-4B03-8954-19A0E4C436A7}" destId="{F997559F-6069-4722-9313-F566B36E2BB8}" srcOrd="2" destOrd="0" parTransId="{20310347-7750-4C12-8EC3-7A096CDAE375}" sibTransId="{251272A0-930D-4826-8735-AAF65E862768}"/>
    <dgm:cxn modelId="{60A7B316-9B5B-4277-88F2-CB514A79AA6D}" srcId="{F66E7E6B-5C67-4B03-8954-19A0E4C436A7}" destId="{30572296-62B5-402E-949F-CC97576C0531}" srcOrd="0" destOrd="0" parTransId="{31F453E0-56C2-41D9-88B3-E80A78038B49}" sibTransId="{6E3BB28E-28F4-441C-AEF2-7459323ADEC4}"/>
    <dgm:cxn modelId="{6984F00C-382E-4B22-BB40-74E6D60BD395}" type="presParOf" srcId="{E0D1E8E0-0119-4398-A0D3-D09CC82E7671}" destId="{9A9909B6-A98F-43A7-97ED-11B10817817F}" srcOrd="0" destOrd="0" presId="urn:microsoft.com/office/officeart/2005/8/layout/chevron2"/>
    <dgm:cxn modelId="{E5465C13-48A1-4283-BF8F-1A80CBC514AE}" type="presParOf" srcId="{9A9909B6-A98F-43A7-97ED-11B10817817F}" destId="{0764ED44-E38C-4CCE-A948-12D1FC3B9E71}" srcOrd="0" destOrd="0" presId="urn:microsoft.com/office/officeart/2005/8/layout/chevron2"/>
    <dgm:cxn modelId="{6CFFC75D-9C1B-4531-9719-160065878764}" type="presParOf" srcId="{9A9909B6-A98F-43A7-97ED-11B10817817F}" destId="{F74BEEED-A375-4B2F-A72A-351C9FC442D2}" srcOrd="1" destOrd="0" presId="urn:microsoft.com/office/officeart/2005/8/layout/chevron2"/>
    <dgm:cxn modelId="{DDE75512-7384-4B3B-AFAF-769649190D6F}" type="presParOf" srcId="{E0D1E8E0-0119-4398-A0D3-D09CC82E7671}" destId="{6E218669-DEC2-40B6-9524-3E1D859372A7}" srcOrd="1" destOrd="0" presId="urn:microsoft.com/office/officeart/2005/8/layout/chevron2"/>
    <dgm:cxn modelId="{939648AD-66B7-4B37-A126-E47CF3FA0FD8}" type="presParOf" srcId="{E0D1E8E0-0119-4398-A0D3-D09CC82E7671}" destId="{E323527A-E7E6-4016-916E-21E9EC6A01E7}" srcOrd="2" destOrd="0" presId="urn:microsoft.com/office/officeart/2005/8/layout/chevron2"/>
    <dgm:cxn modelId="{DD0D61EE-BF4B-4A7C-AACD-BE7CC98F50B1}" type="presParOf" srcId="{E323527A-E7E6-4016-916E-21E9EC6A01E7}" destId="{29008352-BB2A-450B-BB40-1F651A668929}" srcOrd="0" destOrd="0" presId="urn:microsoft.com/office/officeart/2005/8/layout/chevron2"/>
    <dgm:cxn modelId="{3BEC3610-C025-4C9E-BA8B-66AA28116695}" type="presParOf" srcId="{E323527A-E7E6-4016-916E-21E9EC6A01E7}" destId="{57CB5229-984C-4297-BAE7-366648B84FBF}" srcOrd="1" destOrd="0" presId="urn:microsoft.com/office/officeart/2005/8/layout/chevron2"/>
    <dgm:cxn modelId="{6E669377-33ED-466B-9186-B2FB315765B3}" type="presParOf" srcId="{E0D1E8E0-0119-4398-A0D3-D09CC82E7671}" destId="{F6DFDB7E-4906-429F-9DEF-9216A9928973}" srcOrd="3" destOrd="0" presId="urn:microsoft.com/office/officeart/2005/8/layout/chevron2"/>
    <dgm:cxn modelId="{A3AEAC4C-9B04-460F-8050-3340585699AB}" type="presParOf" srcId="{E0D1E8E0-0119-4398-A0D3-D09CC82E7671}" destId="{3313849F-F83E-4F3B-9101-509ABA423750}" srcOrd="4" destOrd="0" presId="urn:microsoft.com/office/officeart/2005/8/layout/chevron2"/>
    <dgm:cxn modelId="{96E8444E-30C8-443E-9E12-D8CA72E9F7F7}" type="presParOf" srcId="{3313849F-F83E-4F3B-9101-509ABA423750}" destId="{639D0F02-097C-4C75-91A4-15EF74B7B463}" srcOrd="0" destOrd="0" presId="urn:microsoft.com/office/officeart/2005/8/layout/chevron2"/>
    <dgm:cxn modelId="{5FBA8441-8B95-45F2-8A1F-4C84A84D7BEB}" type="presParOf" srcId="{3313849F-F83E-4F3B-9101-509ABA423750}" destId="{61B35F9A-C923-4666-AE2F-F9C8CCBEAD79}"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8B8C71-4D57-4F32-91CE-86971EB7ADD0}" type="doc">
      <dgm:prSet loTypeId="urn:microsoft.com/office/officeart/2005/8/layout/vList6" loCatId="list" qsTypeId="urn:microsoft.com/office/officeart/2005/8/quickstyle/3d2" qsCatId="3D" csTypeId="urn:microsoft.com/office/officeart/2005/8/colors/colorful5" csCatId="colorful" phldr="1"/>
      <dgm:spPr/>
      <dgm:t>
        <a:bodyPr/>
        <a:lstStyle/>
        <a:p>
          <a:endParaRPr lang="en-US"/>
        </a:p>
      </dgm:t>
    </dgm:pt>
    <dgm:pt modelId="{AFBE7C3D-A252-4552-9CAF-D686440AD2C4}">
      <dgm:prSet phldrT="[Text]"/>
      <dgm:spPr/>
      <dgm:t>
        <a:bodyPr/>
        <a:lstStyle/>
        <a:p>
          <a:r>
            <a:rPr lang="en-US" dirty="0" smtClean="0"/>
            <a:t>LOGO</a:t>
          </a:r>
          <a:endParaRPr lang="en-US" dirty="0"/>
        </a:p>
      </dgm:t>
    </dgm:pt>
    <dgm:pt modelId="{C6B3744A-CEF3-4FA6-B70D-CCC8055D743F}" type="parTrans" cxnId="{3D826107-001B-4DE5-9A1E-56374908E48C}">
      <dgm:prSet/>
      <dgm:spPr/>
      <dgm:t>
        <a:bodyPr/>
        <a:lstStyle/>
        <a:p>
          <a:endParaRPr lang="en-US"/>
        </a:p>
      </dgm:t>
    </dgm:pt>
    <dgm:pt modelId="{5D3318FA-3AEF-4EA2-A863-BE0BD8406C99}" type="sibTrans" cxnId="{3D826107-001B-4DE5-9A1E-56374908E48C}">
      <dgm:prSet/>
      <dgm:spPr/>
      <dgm:t>
        <a:bodyPr/>
        <a:lstStyle/>
        <a:p>
          <a:endParaRPr lang="en-US"/>
        </a:p>
      </dgm:t>
    </dgm:pt>
    <dgm:pt modelId="{8126EFE4-CD96-4FE1-BEC1-C650E59B057C}">
      <dgm:prSet phldrT="[Text]"/>
      <dgm:spPr/>
      <dgm:t>
        <a:bodyPr/>
        <a:lstStyle/>
        <a:p>
          <a:r>
            <a:rPr lang="en-US" smtClean="0"/>
            <a:t>SLOGAN</a:t>
          </a:r>
          <a:endParaRPr lang="en-US" dirty="0"/>
        </a:p>
      </dgm:t>
    </dgm:pt>
    <dgm:pt modelId="{E382DF2C-22A3-4A24-AB09-0A8913F0510C}" type="parTrans" cxnId="{1E0CF73D-29CE-4C15-875C-BE8ED337BA6B}">
      <dgm:prSet/>
      <dgm:spPr/>
      <dgm:t>
        <a:bodyPr/>
        <a:lstStyle/>
        <a:p>
          <a:endParaRPr lang="en-US"/>
        </a:p>
      </dgm:t>
    </dgm:pt>
    <dgm:pt modelId="{0656698A-6844-4D63-85C2-2C75EE72E225}" type="sibTrans" cxnId="{1E0CF73D-29CE-4C15-875C-BE8ED337BA6B}">
      <dgm:prSet/>
      <dgm:spPr/>
      <dgm:t>
        <a:bodyPr/>
        <a:lstStyle/>
        <a:p>
          <a:endParaRPr lang="en-US"/>
        </a:p>
      </dgm:t>
    </dgm:pt>
    <dgm:pt modelId="{EAE2810F-D48E-425B-8DFB-1ACC9FD28EDC}">
      <dgm:prSet phldrT="[Text]"/>
      <dgm:spPr/>
      <dgm:t>
        <a:bodyPr/>
        <a:lstStyle/>
        <a:p>
          <a:r>
            <a:rPr lang="en-US" dirty="0" smtClean="0"/>
            <a:t>EX: “Chase what happens”</a:t>
          </a:r>
          <a:endParaRPr lang="en-US" dirty="0"/>
        </a:p>
      </dgm:t>
    </dgm:pt>
    <dgm:pt modelId="{E5F57916-5786-4275-AD79-F76457E6A1C9}" type="parTrans" cxnId="{BA61B74E-5A51-4B68-A8BD-FD81694F2B37}">
      <dgm:prSet/>
      <dgm:spPr/>
      <dgm:t>
        <a:bodyPr/>
        <a:lstStyle/>
        <a:p>
          <a:endParaRPr lang="en-US"/>
        </a:p>
      </dgm:t>
    </dgm:pt>
    <dgm:pt modelId="{43422613-AF78-4D14-A9B2-3260ECDDEC76}" type="sibTrans" cxnId="{BA61B74E-5A51-4B68-A8BD-FD81694F2B37}">
      <dgm:prSet/>
      <dgm:spPr/>
      <dgm:t>
        <a:bodyPr/>
        <a:lstStyle/>
        <a:p>
          <a:endParaRPr lang="en-US"/>
        </a:p>
      </dgm:t>
    </dgm:pt>
    <dgm:pt modelId="{FD7BA965-8D91-40B6-A754-5E429156C25A}" type="pres">
      <dgm:prSet presAssocID="{5C8B8C71-4D57-4F32-91CE-86971EB7ADD0}" presName="Name0" presStyleCnt="0">
        <dgm:presLayoutVars>
          <dgm:dir/>
          <dgm:animLvl val="lvl"/>
          <dgm:resizeHandles/>
        </dgm:presLayoutVars>
      </dgm:prSet>
      <dgm:spPr/>
    </dgm:pt>
    <dgm:pt modelId="{C1465D2E-DBCB-45AD-A518-857EA5734772}" type="pres">
      <dgm:prSet presAssocID="{AFBE7C3D-A252-4552-9CAF-D686440AD2C4}" presName="linNode" presStyleCnt="0"/>
      <dgm:spPr/>
    </dgm:pt>
    <dgm:pt modelId="{D43CA67A-1AFF-43AA-8D8A-9DC6A62F8D29}" type="pres">
      <dgm:prSet presAssocID="{AFBE7C3D-A252-4552-9CAF-D686440AD2C4}" presName="parentShp" presStyleLbl="node1" presStyleIdx="0" presStyleCnt="2">
        <dgm:presLayoutVars>
          <dgm:bulletEnabled val="1"/>
        </dgm:presLayoutVars>
      </dgm:prSet>
      <dgm:spPr/>
      <dgm:t>
        <a:bodyPr/>
        <a:lstStyle/>
        <a:p>
          <a:endParaRPr lang="en-US"/>
        </a:p>
      </dgm:t>
    </dgm:pt>
    <dgm:pt modelId="{20E84A1D-02A3-4AB9-B614-9AC47B6F71CD}" type="pres">
      <dgm:prSet presAssocID="{AFBE7C3D-A252-4552-9CAF-D686440AD2C4}" presName="childShp" presStyleLbl="bgAccFollowNode1" presStyleIdx="0" presStyleCnt="2">
        <dgm:presLayoutVars>
          <dgm:bulletEnabled val="1"/>
        </dgm:presLayoutVars>
      </dgm:prSet>
      <dgm:spPr/>
      <dgm:t>
        <a:bodyPr/>
        <a:lstStyle/>
        <a:p>
          <a:endParaRPr lang="en-US"/>
        </a:p>
      </dgm:t>
    </dgm:pt>
    <dgm:pt modelId="{8CE0672A-43ED-443B-B56B-30021D7F5770}" type="pres">
      <dgm:prSet presAssocID="{5D3318FA-3AEF-4EA2-A863-BE0BD8406C99}" presName="spacing" presStyleCnt="0"/>
      <dgm:spPr/>
    </dgm:pt>
    <dgm:pt modelId="{B38B574C-1750-46FA-BCCB-61DDFFFA0304}" type="pres">
      <dgm:prSet presAssocID="{8126EFE4-CD96-4FE1-BEC1-C650E59B057C}" presName="linNode" presStyleCnt="0"/>
      <dgm:spPr/>
    </dgm:pt>
    <dgm:pt modelId="{1EDA32FA-8B32-4D1A-969E-A1E8068FDB63}" type="pres">
      <dgm:prSet presAssocID="{8126EFE4-CD96-4FE1-BEC1-C650E59B057C}" presName="parentShp" presStyleLbl="node1" presStyleIdx="1" presStyleCnt="2">
        <dgm:presLayoutVars>
          <dgm:bulletEnabled val="1"/>
        </dgm:presLayoutVars>
      </dgm:prSet>
      <dgm:spPr/>
    </dgm:pt>
    <dgm:pt modelId="{CFDACF72-4787-41E2-ADD8-2E666718D42A}" type="pres">
      <dgm:prSet presAssocID="{8126EFE4-CD96-4FE1-BEC1-C650E59B057C}" presName="childShp" presStyleLbl="bgAccFollowNode1" presStyleIdx="1" presStyleCnt="2">
        <dgm:presLayoutVars>
          <dgm:bulletEnabled val="1"/>
        </dgm:presLayoutVars>
      </dgm:prSet>
      <dgm:spPr/>
    </dgm:pt>
  </dgm:ptLst>
  <dgm:cxnLst>
    <dgm:cxn modelId="{060BE1EE-878A-410B-9BAA-80256E27D542}" type="presOf" srcId="{AFBE7C3D-A252-4552-9CAF-D686440AD2C4}" destId="{D43CA67A-1AFF-43AA-8D8A-9DC6A62F8D29}" srcOrd="0" destOrd="0" presId="urn:microsoft.com/office/officeart/2005/8/layout/vList6"/>
    <dgm:cxn modelId="{B4E3CC35-F8C5-4968-9956-4590F625AEFE}" type="presOf" srcId="{8126EFE4-CD96-4FE1-BEC1-C650E59B057C}" destId="{1EDA32FA-8B32-4D1A-969E-A1E8068FDB63}" srcOrd="0" destOrd="0" presId="urn:microsoft.com/office/officeart/2005/8/layout/vList6"/>
    <dgm:cxn modelId="{0B27D37C-34B8-4216-83E3-F15A12D8DAD1}" type="presOf" srcId="{5C8B8C71-4D57-4F32-91CE-86971EB7ADD0}" destId="{FD7BA965-8D91-40B6-A754-5E429156C25A}" srcOrd="0" destOrd="0" presId="urn:microsoft.com/office/officeart/2005/8/layout/vList6"/>
    <dgm:cxn modelId="{3D826107-001B-4DE5-9A1E-56374908E48C}" srcId="{5C8B8C71-4D57-4F32-91CE-86971EB7ADD0}" destId="{AFBE7C3D-A252-4552-9CAF-D686440AD2C4}" srcOrd="0" destOrd="0" parTransId="{C6B3744A-CEF3-4FA6-B70D-CCC8055D743F}" sibTransId="{5D3318FA-3AEF-4EA2-A863-BE0BD8406C99}"/>
    <dgm:cxn modelId="{05DC2230-F514-4676-8D7E-559F2E387E16}" type="presOf" srcId="{EAE2810F-D48E-425B-8DFB-1ACC9FD28EDC}" destId="{CFDACF72-4787-41E2-ADD8-2E666718D42A}" srcOrd="0" destOrd="0" presId="urn:microsoft.com/office/officeart/2005/8/layout/vList6"/>
    <dgm:cxn modelId="{BA61B74E-5A51-4B68-A8BD-FD81694F2B37}" srcId="{8126EFE4-CD96-4FE1-BEC1-C650E59B057C}" destId="{EAE2810F-D48E-425B-8DFB-1ACC9FD28EDC}" srcOrd="0" destOrd="0" parTransId="{E5F57916-5786-4275-AD79-F76457E6A1C9}" sibTransId="{43422613-AF78-4D14-A9B2-3260ECDDEC76}"/>
    <dgm:cxn modelId="{1E0CF73D-29CE-4C15-875C-BE8ED337BA6B}" srcId="{5C8B8C71-4D57-4F32-91CE-86971EB7ADD0}" destId="{8126EFE4-CD96-4FE1-BEC1-C650E59B057C}" srcOrd="1" destOrd="0" parTransId="{E382DF2C-22A3-4A24-AB09-0A8913F0510C}" sibTransId="{0656698A-6844-4D63-85C2-2C75EE72E225}"/>
    <dgm:cxn modelId="{DF6C1C12-1FBF-4F52-8496-5E7DD740AA2F}" type="presParOf" srcId="{FD7BA965-8D91-40B6-A754-5E429156C25A}" destId="{C1465D2E-DBCB-45AD-A518-857EA5734772}" srcOrd="0" destOrd="0" presId="urn:microsoft.com/office/officeart/2005/8/layout/vList6"/>
    <dgm:cxn modelId="{CF68C5F6-6003-4B3C-AFFB-817886A33C7F}" type="presParOf" srcId="{C1465D2E-DBCB-45AD-A518-857EA5734772}" destId="{D43CA67A-1AFF-43AA-8D8A-9DC6A62F8D29}" srcOrd="0" destOrd="0" presId="urn:microsoft.com/office/officeart/2005/8/layout/vList6"/>
    <dgm:cxn modelId="{03AFC5EC-C039-4B31-AAB4-C6E20E423F23}" type="presParOf" srcId="{C1465D2E-DBCB-45AD-A518-857EA5734772}" destId="{20E84A1D-02A3-4AB9-B614-9AC47B6F71CD}" srcOrd="1" destOrd="0" presId="urn:microsoft.com/office/officeart/2005/8/layout/vList6"/>
    <dgm:cxn modelId="{77ADD354-7976-45ED-A033-8BAA835E8F5F}" type="presParOf" srcId="{FD7BA965-8D91-40B6-A754-5E429156C25A}" destId="{8CE0672A-43ED-443B-B56B-30021D7F5770}" srcOrd="1" destOrd="0" presId="urn:microsoft.com/office/officeart/2005/8/layout/vList6"/>
    <dgm:cxn modelId="{5163F5B8-DFF8-4940-A7B9-F277A48618E3}" type="presParOf" srcId="{FD7BA965-8D91-40B6-A754-5E429156C25A}" destId="{B38B574C-1750-46FA-BCCB-61DDFFFA0304}" srcOrd="2" destOrd="0" presId="urn:microsoft.com/office/officeart/2005/8/layout/vList6"/>
    <dgm:cxn modelId="{EC261430-9AEA-4EAD-B185-8E523F92C841}" type="presParOf" srcId="{B38B574C-1750-46FA-BCCB-61DDFFFA0304}" destId="{1EDA32FA-8B32-4D1A-969E-A1E8068FDB63}" srcOrd="0" destOrd="0" presId="urn:microsoft.com/office/officeart/2005/8/layout/vList6"/>
    <dgm:cxn modelId="{213376B3-E733-459C-900B-CBC074F05B90}" type="presParOf" srcId="{B38B574C-1750-46FA-BCCB-61DDFFFA0304}" destId="{CFDACF72-4787-41E2-ADD8-2E666718D42A}"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8415F4-FC63-4E04-83C5-8350C40FCB34}">
      <dsp:nvSpPr>
        <dsp:cNvPr id="0" name=""/>
        <dsp:cNvSpPr/>
      </dsp:nvSpPr>
      <dsp:spPr>
        <a:xfrm>
          <a:off x="3352798" y="457196"/>
          <a:ext cx="2286001" cy="13069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Looks good on a HS Application – It’s a </a:t>
          </a:r>
          <a:r>
            <a:rPr lang="en-US" sz="1500" b="1" u="sng" kern="1200" dirty="0" smtClean="0"/>
            <a:t>leadership</a:t>
          </a:r>
          <a:r>
            <a:rPr lang="en-US" sz="1500" b="1" kern="1200" dirty="0" smtClean="0"/>
            <a:t> role</a:t>
          </a:r>
          <a:endParaRPr lang="en-US" sz="1500" b="1" kern="1200" dirty="0"/>
        </a:p>
      </dsp:txBody>
      <dsp:txXfrm>
        <a:off x="3352798" y="457196"/>
        <a:ext cx="2286001" cy="1306912"/>
      </dsp:txXfrm>
    </dsp:sp>
    <dsp:sp modelId="{F254515C-2EC0-49AD-807F-FE50F1A0E1C4}">
      <dsp:nvSpPr>
        <dsp:cNvPr id="0" name=""/>
        <dsp:cNvSpPr/>
      </dsp:nvSpPr>
      <dsp:spPr>
        <a:xfrm rot="1595966">
          <a:off x="5646824" y="1577537"/>
          <a:ext cx="136352" cy="28726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595966">
        <a:off x="5646824" y="1577537"/>
        <a:ext cx="136352" cy="287262"/>
      </dsp:txXfrm>
    </dsp:sp>
    <dsp:sp modelId="{23B91A08-25A4-45E8-87D5-7B7461A14555}">
      <dsp:nvSpPr>
        <dsp:cNvPr id="0" name=""/>
        <dsp:cNvSpPr/>
      </dsp:nvSpPr>
      <dsp:spPr>
        <a:xfrm>
          <a:off x="5791201" y="1523999"/>
          <a:ext cx="1857865" cy="140097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Helps your math skills</a:t>
          </a:r>
          <a:endParaRPr lang="en-US" sz="1500" b="1" kern="1200" dirty="0"/>
        </a:p>
      </dsp:txBody>
      <dsp:txXfrm>
        <a:off x="5791201" y="1523999"/>
        <a:ext cx="1857865" cy="1400979"/>
      </dsp:txXfrm>
    </dsp:sp>
    <dsp:sp modelId="{86272702-A593-4C20-AB6B-481219A0A8BB}">
      <dsp:nvSpPr>
        <dsp:cNvPr id="0" name=""/>
        <dsp:cNvSpPr/>
      </dsp:nvSpPr>
      <dsp:spPr>
        <a:xfrm rot="5591069">
          <a:off x="6605323" y="2919059"/>
          <a:ext cx="136352" cy="28726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591069">
        <a:off x="6605323" y="2919059"/>
        <a:ext cx="136352" cy="287262"/>
      </dsp:txXfrm>
    </dsp:sp>
    <dsp:sp modelId="{CDA8A21B-4AD9-4A69-934D-B71CEE575155}">
      <dsp:nvSpPr>
        <dsp:cNvPr id="0" name=""/>
        <dsp:cNvSpPr/>
      </dsp:nvSpPr>
      <dsp:spPr>
        <a:xfrm>
          <a:off x="5638798" y="3200403"/>
          <a:ext cx="1966040" cy="15823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Teaches you how the modern financial system works</a:t>
          </a:r>
          <a:endParaRPr lang="en-US" sz="1500" b="1" kern="1200" dirty="0"/>
        </a:p>
      </dsp:txBody>
      <dsp:txXfrm>
        <a:off x="5638798" y="3200403"/>
        <a:ext cx="1966040" cy="1582331"/>
      </dsp:txXfrm>
    </dsp:sp>
    <dsp:sp modelId="{C2B8D534-6841-440A-A9A7-530D2A796BBD}">
      <dsp:nvSpPr>
        <dsp:cNvPr id="0" name=""/>
        <dsp:cNvSpPr/>
      </dsp:nvSpPr>
      <dsp:spPr>
        <a:xfrm rot="8787711">
          <a:off x="5499362" y="4546760"/>
          <a:ext cx="136352" cy="28726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8787711">
        <a:off x="5499362" y="4546760"/>
        <a:ext cx="136352" cy="287262"/>
      </dsp:txXfrm>
    </dsp:sp>
    <dsp:sp modelId="{BF9578E8-61E0-4C3C-8913-42EFEAD53C07}">
      <dsp:nvSpPr>
        <dsp:cNvPr id="0" name=""/>
        <dsp:cNvSpPr/>
      </dsp:nvSpPr>
      <dsp:spPr>
        <a:xfrm>
          <a:off x="3657600" y="4648209"/>
          <a:ext cx="1838676" cy="139758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Can help you learn how to invest and make money in real life</a:t>
          </a:r>
          <a:endParaRPr lang="en-US" sz="1500" b="1" kern="1200" dirty="0"/>
        </a:p>
      </dsp:txBody>
      <dsp:txXfrm>
        <a:off x="3657600" y="4648209"/>
        <a:ext cx="1838676" cy="1397589"/>
      </dsp:txXfrm>
    </dsp:sp>
    <dsp:sp modelId="{F8036811-1C42-4727-A5EF-B122BCB85570}">
      <dsp:nvSpPr>
        <dsp:cNvPr id="0" name=""/>
        <dsp:cNvSpPr/>
      </dsp:nvSpPr>
      <dsp:spPr>
        <a:xfrm rot="12355890">
          <a:off x="3427429" y="4677570"/>
          <a:ext cx="136352" cy="28726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2355890">
        <a:off x="3427429" y="4677570"/>
        <a:ext cx="136352" cy="287262"/>
      </dsp:txXfrm>
    </dsp:sp>
    <dsp:sp modelId="{C21F7838-65F3-412D-B725-0C8E006C2CFB}">
      <dsp:nvSpPr>
        <dsp:cNvPr id="0" name=""/>
        <dsp:cNvSpPr/>
      </dsp:nvSpPr>
      <dsp:spPr>
        <a:xfrm>
          <a:off x="1219193" y="3505200"/>
          <a:ext cx="2114415" cy="144631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You will earn a weekly salary and can make a profit so you can buy things like HW passes and pizza!</a:t>
          </a:r>
          <a:endParaRPr lang="en-US" sz="1500" b="1" kern="1200" dirty="0"/>
        </a:p>
      </dsp:txBody>
      <dsp:txXfrm>
        <a:off x="1219193" y="3505200"/>
        <a:ext cx="2114415" cy="1446317"/>
      </dsp:txXfrm>
    </dsp:sp>
    <dsp:sp modelId="{621EDF3C-FD6B-4C3C-9E65-28840BFCD509}">
      <dsp:nvSpPr>
        <dsp:cNvPr id="0" name=""/>
        <dsp:cNvSpPr/>
      </dsp:nvSpPr>
      <dsp:spPr>
        <a:xfrm rot="15981728">
          <a:off x="2148127" y="3139466"/>
          <a:ext cx="136352" cy="28726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5981728">
        <a:off x="2148127" y="3139466"/>
        <a:ext cx="136352" cy="287262"/>
      </dsp:txXfrm>
    </dsp:sp>
    <dsp:sp modelId="{73D73860-2EE6-4DDA-A0D8-C1B2CF353D6C}">
      <dsp:nvSpPr>
        <dsp:cNvPr id="0" name=""/>
        <dsp:cNvSpPr/>
      </dsp:nvSpPr>
      <dsp:spPr>
        <a:xfrm>
          <a:off x="1142990" y="1676397"/>
          <a:ext cx="2030354" cy="138459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Bankers make a lot of $$ in real life</a:t>
          </a:r>
          <a:endParaRPr lang="en-US" sz="1500" b="1" kern="1200" dirty="0"/>
        </a:p>
      </dsp:txBody>
      <dsp:txXfrm>
        <a:off x="1142990" y="1676397"/>
        <a:ext cx="2030354" cy="1384596"/>
      </dsp:txXfrm>
    </dsp:sp>
    <dsp:sp modelId="{269BDD7F-4962-4BC8-B53B-27F1E3104434}">
      <dsp:nvSpPr>
        <dsp:cNvPr id="0" name=""/>
        <dsp:cNvSpPr/>
      </dsp:nvSpPr>
      <dsp:spPr>
        <a:xfrm rot="19902732">
          <a:off x="3194895" y="1630438"/>
          <a:ext cx="136352" cy="28726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9902732">
        <a:off x="3194895" y="1630438"/>
        <a:ext cx="136352" cy="28726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885402-70D9-4D8A-9C92-7B8BB8E0FB42}">
      <dsp:nvSpPr>
        <dsp:cNvPr id="0" name=""/>
        <dsp:cNvSpPr/>
      </dsp:nvSpPr>
      <dsp:spPr>
        <a:xfrm>
          <a:off x="4012675" y="1877576"/>
          <a:ext cx="1426447" cy="1426447"/>
        </a:xfrm>
        <a:prstGeom prst="ellipse">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lumMod val="50000"/>
                </a:schemeClr>
              </a:solidFill>
            </a:rPr>
            <a:t>Bank</a:t>
          </a:r>
        </a:p>
      </dsp:txBody>
      <dsp:txXfrm>
        <a:off x="4012675" y="1877576"/>
        <a:ext cx="1426447" cy="1426447"/>
      </dsp:txXfrm>
    </dsp:sp>
    <dsp:sp modelId="{6CB3F8E9-753F-4D87-80CE-9419DD0CF408}">
      <dsp:nvSpPr>
        <dsp:cNvPr id="0" name=""/>
        <dsp:cNvSpPr/>
      </dsp:nvSpPr>
      <dsp:spPr>
        <a:xfrm rot="16200000">
          <a:off x="4510704" y="1648341"/>
          <a:ext cx="430389" cy="28079"/>
        </a:xfrm>
        <a:custGeom>
          <a:avLst/>
          <a:gdLst/>
          <a:ahLst/>
          <a:cxnLst/>
          <a:rect l="0" t="0" r="0" b="0"/>
          <a:pathLst>
            <a:path>
              <a:moveTo>
                <a:pt x="0" y="14039"/>
              </a:moveTo>
              <a:lnTo>
                <a:pt x="430389" y="1403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200000">
        <a:off x="4715139" y="1651621"/>
        <a:ext cx="21519" cy="21519"/>
      </dsp:txXfrm>
    </dsp:sp>
    <dsp:sp modelId="{F505CC3A-EFCB-43D9-9313-94AB4DD59D21}">
      <dsp:nvSpPr>
        <dsp:cNvPr id="0" name=""/>
        <dsp:cNvSpPr/>
      </dsp:nvSpPr>
      <dsp:spPr>
        <a:xfrm>
          <a:off x="3281556" y="20739"/>
          <a:ext cx="2888685" cy="1426447"/>
        </a:xfrm>
        <a:prstGeom prst="ellipse">
          <a:avLst/>
        </a:prstGeom>
        <a:gradFill rotWithShape="0">
          <a:gsLst>
            <a:gs pos="0">
              <a:schemeClr val="accent3">
                <a:hueOff val="0"/>
                <a:satOff val="0"/>
                <a:lumOff val="0"/>
                <a:alphaOff val="0"/>
                <a:tint val="1000"/>
                <a:satMod val="255000"/>
              </a:schemeClr>
            </a:gs>
            <a:gs pos="55000">
              <a:schemeClr val="accent3">
                <a:hueOff val="0"/>
                <a:satOff val="0"/>
                <a:lumOff val="0"/>
                <a:alphaOff val="0"/>
                <a:tint val="12000"/>
                <a:satMod val="255000"/>
              </a:schemeClr>
            </a:gs>
            <a:gs pos="100000">
              <a:schemeClr val="accent3">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lumMod val="50000"/>
                </a:schemeClr>
              </a:solidFill>
            </a:rPr>
            <a:t>Lend</a:t>
          </a:r>
          <a:r>
            <a:rPr lang="en-US" sz="1400" b="1" kern="1200" dirty="0" smtClean="0">
              <a:solidFill>
                <a:schemeClr val="tx1">
                  <a:lumMod val="50000"/>
                </a:schemeClr>
              </a:solidFill>
            </a:rPr>
            <a:t> </a:t>
          </a:r>
          <a:r>
            <a:rPr lang="en-US" sz="1800" b="1" kern="1200" dirty="0" smtClean="0">
              <a:solidFill>
                <a:schemeClr val="tx1">
                  <a:lumMod val="50000"/>
                </a:schemeClr>
              </a:solidFill>
            </a:rPr>
            <a:t>money to students who need it.</a:t>
          </a:r>
          <a:endParaRPr lang="en-US" sz="1800" b="1" kern="1200" dirty="0">
            <a:solidFill>
              <a:schemeClr val="tx1">
                <a:lumMod val="50000"/>
              </a:schemeClr>
            </a:solidFill>
          </a:endParaRPr>
        </a:p>
      </dsp:txBody>
      <dsp:txXfrm>
        <a:off x="3281556" y="20739"/>
        <a:ext cx="2888685" cy="1426447"/>
      </dsp:txXfrm>
    </dsp:sp>
    <dsp:sp modelId="{10C9C2CF-F111-42FE-B8C4-30B43F5F3B87}">
      <dsp:nvSpPr>
        <dsp:cNvPr id="0" name=""/>
        <dsp:cNvSpPr/>
      </dsp:nvSpPr>
      <dsp:spPr>
        <a:xfrm rot="21245814">
          <a:off x="5434006" y="2477522"/>
          <a:ext cx="503368" cy="28079"/>
        </a:xfrm>
        <a:custGeom>
          <a:avLst/>
          <a:gdLst/>
          <a:ahLst/>
          <a:cxnLst/>
          <a:rect l="0" t="0" r="0" b="0"/>
          <a:pathLst>
            <a:path>
              <a:moveTo>
                <a:pt x="0" y="14039"/>
              </a:moveTo>
              <a:lnTo>
                <a:pt x="503368" y="1403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245814">
        <a:off x="5673106" y="2478978"/>
        <a:ext cx="25168" cy="25168"/>
      </dsp:txXfrm>
    </dsp:sp>
    <dsp:sp modelId="{318BE4DF-B95C-4DCD-B88A-3AD8E3EBFE19}">
      <dsp:nvSpPr>
        <dsp:cNvPr id="0" name=""/>
        <dsp:cNvSpPr/>
      </dsp:nvSpPr>
      <dsp:spPr>
        <a:xfrm>
          <a:off x="5921921" y="1288019"/>
          <a:ext cx="2838188" cy="2064783"/>
        </a:xfrm>
        <a:prstGeom prst="ellipse">
          <a:avLst/>
        </a:prstGeom>
        <a:gradFill rotWithShape="0">
          <a:gsLst>
            <a:gs pos="0">
              <a:schemeClr val="accent3">
                <a:hueOff val="-5513091"/>
                <a:satOff val="8941"/>
                <a:lumOff val="66"/>
                <a:alphaOff val="0"/>
                <a:tint val="1000"/>
                <a:satMod val="255000"/>
              </a:schemeClr>
            </a:gs>
            <a:gs pos="55000">
              <a:schemeClr val="accent3">
                <a:hueOff val="-5513091"/>
                <a:satOff val="8941"/>
                <a:lumOff val="66"/>
                <a:alphaOff val="0"/>
                <a:tint val="12000"/>
                <a:satMod val="255000"/>
              </a:schemeClr>
            </a:gs>
            <a:gs pos="100000">
              <a:schemeClr val="accent3">
                <a:hueOff val="-5513091"/>
                <a:satOff val="8941"/>
                <a:lumOff val="66"/>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lumMod val="50000"/>
                </a:schemeClr>
              </a:solidFill>
            </a:rPr>
            <a:t>A safe place for students to keep their money</a:t>
          </a:r>
          <a:endParaRPr lang="en-US" sz="1800" b="1" kern="1200" dirty="0">
            <a:solidFill>
              <a:schemeClr val="tx1">
                <a:lumMod val="50000"/>
              </a:schemeClr>
            </a:solidFill>
          </a:endParaRPr>
        </a:p>
      </dsp:txBody>
      <dsp:txXfrm>
        <a:off x="5921921" y="1288019"/>
        <a:ext cx="2838188" cy="2064783"/>
      </dsp:txXfrm>
    </dsp:sp>
    <dsp:sp modelId="{B3B05F62-FA9E-499D-A7D3-8915AF717A92}">
      <dsp:nvSpPr>
        <dsp:cNvPr id="0" name=""/>
        <dsp:cNvSpPr/>
      </dsp:nvSpPr>
      <dsp:spPr>
        <a:xfrm rot="5400000">
          <a:off x="4510704" y="3505178"/>
          <a:ext cx="430389" cy="28079"/>
        </a:xfrm>
        <a:custGeom>
          <a:avLst/>
          <a:gdLst/>
          <a:ahLst/>
          <a:cxnLst/>
          <a:rect l="0" t="0" r="0" b="0"/>
          <a:pathLst>
            <a:path>
              <a:moveTo>
                <a:pt x="0" y="14039"/>
              </a:moveTo>
              <a:lnTo>
                <a:pt x="430389" y="1403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4715139" y="3508458"/>
        <a:ext cx="21519" cy="21519"/>
      </dsp:txXfrm>
    </dsp:sp>
    <dsp:sp modelId="{E871FD9E-EC18-40EB-86CA-EB374F471A04}">
      <dsp:nvSpPr>
        <dsp:cNvPr id="0" name=""/>
        <dsp:cNvSpPr/>
      </dsp:nvSpPr>
      <dsp:spPr>
        <a:xfrm>
          <a:off x="3235953" y="3734412"/>
          <a:ext cx="2979892" cy="1426447"/>
        </a:xfrm>
        <a:prstGeom prst="ellipse">
          <a:avLst/>
        </a:prstGeom>
        <a:gradFill rotWithShape="0">
          <a:gsLst>
            <a:gs pos="0">
              <a:schemeClr val="accent3">
                <a:hueOff val="-11026182"/>
                <a:satOff val="17881"/>
                <a:lumOff val="131"/>
                <a:alphaOff val="0"/>
                <a:tint val="1000"/>
                <a:satMod val="255000"/>
              </a:schemeClr>
            </a:gs>
            <a:gs pos="55000">
              <a:schemeClr val="accent3">
                <a:hueOff val="-11026182"/>
                <a:satOff val="17881"/>
                <a:lumOff val="131"/>
                <a:alphaOff val="0"/>
                <a:tint val="12000"/>
                <a:satMod val="255000"/>
              </a:schemeClr>
            </a:gs>
            <a:gs pos="100000">
              <a:schemeClr val="accent3">
                <a:hueOff val="-11026182"/>
                <a:satOff val="17881"/>
                <a:lumOff val="131"/>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lumMod val="50000"/>
                </a:schemeClr>
              </a:solidFill>
            </a:rPr>
            <a:t>A means of investment (interest)</a:t>
          </a:r>
          <a:endParaRPr lang="en-US" sz="1800" b="1" kern="1200" dirty="0">
            <a:solidFill>
              <a:schemeClr val="tx1">
                <a:lumMod val="50000"/>
              </a:schemeClr>
            </a:solidFill>
          </a:endParaRPr>
        </a:p>
      </dsp:txBody>
      <dsp:txXfrm>
        <a:off x="3235953" y="3734412"/>
        <a:ext cx="2979892" cy="1426447"/>
      </dsp:txXfrm>
    </dsp:sp>
    <dsp:sp modelId="{2295CC3F-1A57-4C5C-A3B3-1B0118247C64}">
      <dsp:nvSpPr>
        <dsp:cNvPr id="0" name=""/>
        <dsp:cNvSpPr/>
      </dsp:nvSpPr>
      <dsp:spPr>
        <a:xfrm rot="11223387">
          <a:off x="3648550" y="2466358"/>
          <a:ext cx="370932" cy="28079"/>
        </a:xfrm>
        <a:custGeom>
          <a:avLst/>
          <a:gdLst/>
          <a:ahLst/>
          <a:cxnLst/>
          <a:rect l="0" t="0" r="0" b="0"/>
          <a:pathLst>
            <a:path>
              <a:moveTo>
                <a:pt x="0" y="14039"/>
              </a:moveTo>
              <a:lnTo>
                <a:pt x="370932" y="1403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1223387">
        <a:off x="3824743" y="2471125"/>
        <a:ext cx="18546" cy="18546"/>
      </dsp:txXfrm>
    </dsp:sp>
    <dsp:sp modelId="{C0D08719-C37B-4F98-8341-4B345785926F}">
      <dsp:nvSpPr>
        <dsp:cNvPr id="0" name=""/>
        <dsp:cNvSpPr/>
      </dsp:nvSpPr>
      <dsp:spPr>
        <a:xfrm>
          <a:off x="255357" y="1455869"/>
          <a:ext cx="3453786" cy="1590617"/>
        </a:xfrm>
        <a:prstGeom prst="ellipse">
          <a:avLst/>
        </a:prstGeom>
        <a:gradFill rotWithShape="0">
          <a:gsLst>
            <a:gs pos="0">
              <a:schemeClr val="accent3">
                <a:hueOff val="-16539272"/>
                <a:satOff val="26822"/>
                <a:lumOff val="197"/>
                <a:alphaOff val="0"/>
                <a:tint val="1000"/>
                <a:satMod val="255000"/>
              </a:schemeClr>
            </a:gs>
            <a:gs pos="55000">
              <a:schemeClr val="accent3">
                <a:hueOff val="-16539272"/>
                <a:satOff val="26822"/>
                <a:lumOff val="197"/>
                <a:alphaOff val="0"/>
                <a:tint val="12000"/>
                <a:satMod val="255000"/>
              </a:schemeClr>
            </a:gs>
            <a:gs pos="100000">
              <a:schemeClr val="accent3">
                <a:hueOff val="-16539272"/>
                <a:satOff val="26822"/>
                <a:lumOff val="197"/>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lumMod val="50000"/>
                </a:schemeClr>
              </a:solidFill>
            </a:rPr>
            <a:t>Allows for faster and more convenient transactions (checks and checking accounts)</a:t>
          </a:r>
          <a:endParaRPr lang="en-US" sz="1800" b="1" kern="1200" dirty="0">
            <a:solidFill>
              <a:schemeClr val="tx1">
                <a:lumMod val="50000"/>
              </a:schemeClr>
            </a:solidFill>
          </a:endParaRPr>
        </a:p>
      </dsp:txBody>
      <dsp:txXfrm>
        <a:off x="255357" y="1455869"/>
        <a:ext cx="3453786" cy="159061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7C21F4-126B-4269-BF9C-77F14441DE34}">
      <dsp:nvSpPr>
        <dsp:cNvPr id="0" name=""/>
        <dsp:cNvSpPr/>
      </dsp:nvSpPr>
      <dsp:spPr>
        <a:xfrm>
          <a:off x="2251" y="0"/>
          <a:ext cx="8680386" cy="1597930"/>
        </a:xfrm>
        <a:prstGeom prst="roundRect">
          <a:avLst>
            <a:gd name="adj" fmla="val 10000"/>
          </a:avLst>
        </a:prstGeom>
        <a:solidFill>
          <a:schemeClr val="accent3">
            <a:hueOff val="0"/>
            <a:satOff val="0"/>
            <a:lumOff val="0"/>
            <a:alphaOff val="0"/>
          </a:schemeClr>
        </a:solidFill>
        <a:ln>
          <a:noFill/>
        </a:ln>
        <a:effectLst>
          <a:outerShdw blurRad="515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b="1" kern="1200" dirty="0" smtClean="0">
              <a:latin typeface="+mj-lt"/>
            </a:rPr>
            <a:t>Banks</a:t>
          </a:r>
          <a:endParaRPr lang="en-US" sz="6500" b="1" kern="1200" dirty="0">
            <a:latin typeface="+mj-lt"/>
          </a:endParaRPr>
        </a:p>
      </dsp:txBody>
      <dsp:txXfrm>
        <a:off x="2251" y="0"/>
        <a:ext cx="8680386" cy="1597930"/>
      </dsp:txXfrm>
    </dsp:sp>
    <dsp:sp modelId="{DB59C903-3A4B-4FFB-9312-0ACBF48A4FA6}">
      <dsp:nvSpPr>
        <dsp:cNvPr id="0" name=""/>
        <dsp:cNvSpPr/>
      </dsp:nvSpPr>
      <dsp:spPr>
        <a:xfrm>
          <a:off x="3206" y="1753734"/>
          <a:ext cx="6422819" cy="1597930"/>
        </a:xfrm>
        <a:prstGeom prst="roundRect">
          <a:avLst>
            <a:gd name="adj" fmla="val 10000"/>
          </a:avLst>
        </a:prstGeom>
        <a:solidFill>
          <a:schemeClr val="accent5">
            <a:hueOff val="0"/>
            <a:satOff val="0"/>
            <a:lumOff val="0"/>
            <a:alphaOff val="0"/>
          </a:schemeClr>
        </a:solidFill>
        <a:ln>
          <a:noFill/>
        </a:ln>
        <a:effectLst>
          <a:outerShdw blurRad="515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mj-lt"/>
            </a:rPr>
            <a:t>Saving	</a:t>
          </a:r>
          <a:endParaRPr lang="en-US" sz="2800" b="1" kern="1200" dirty="0">
            <a:latin typeface="+mj-lt"/>
          </a:endParaRPr>
        </a:p>
      </dsp:txBody>
      <dsp:txXfrm>
        <a:off x="3206" y="1753734"/>
        <a:ext cx="6422819" cy="1597930"/>
      </dsp:txXfrm>
    </dsp:sp>
    <dsp:sp modelId="{1BC2BE13-EA70-41A9-AA9D-337EEB154F66}">
      <dsp:nvSpPr>
        <dsp:cNvPr id="0" name=""/>
        <dsp:cNvSpPr/>
      </dsp:nvSpPr>
      <dsp:spPr>
        <a:xfrm>
          <a:off x="3206" y="3503921"/>
          <a:ext cx="2082626" cy="1597930"/>
        </a:xfrm>
        <a:prstGeom prst="roundRect">
          <a:avLst>
            <a:gd name="adj" fmla="val 10000"/>
          </a:avLst>
        </a:prstGeom>
        <a:solidFill>
          <a:schemeClr val="accent6">
            <a:hueOff val="0"/>
            <a:satOff val="0"/>
            <a:lumOff val="0"/>
            <a:alphaOff val="0"/>
          </a:schemeClr>
        </a:solidFill>
        <a:ln>
          <a:noFill/>
        </a:ln>
        <a:effectLst>
          <a:outerShdw blurRad="515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mj-lt"/>
            </a:rPr>
            <a:t>Savings Accounts	</a:t>
          </a:r>
          <a:endParaRPr lang="en-US" sz="2800" b="1" kern="1200" dirty="0">
            <a:latin typeface="+mj-lt"/>
          </a:endParaRPr>
        </a:p>
      </dsp:txBody>
      <dsp:txXfrm>
        <a:off x="3206" y="3503921"/>
        <a:ext cx="2082626" cy="1597930"/>
      </dsp:txXfrm>
    </dsp:sp>
    <dsp:sp modelId="{6FA92417-51C7-4DD1-8F42-5E8F38EC4424}">
      <dsp:nvSpPr>
        <dsp:cNvPr id="0" name=""/>
        <dsp:cNvSpPr/>
      </dsp:nvSpPr>
      <dsp:spPr>
        <a:xfrm>
          <a:off x="2173303" y="3503921"/>
          <a:ext cx="2082626" cy="1597930"/>
        </a:xfrm>
        <a:prstGeom prst="roundRect">
          <a:avLst>
            <a:gd name="adj" fmla="val 10000"/>
          </a:avLst>
        </a:prstGeom>
        <a:solidFill>
          <a:schemeClr val="accent6">
            <a:hueOff val="0"/>
            <a:satOff val="0"/>
            <a:lumOff val="0"/>
            <a:alphaOff val="0"/>
          </a:schemeClr>
        </a:solidFill>
        <a:ln>
          <a:noFill/>
        </a:ln>
        <a:effectLst>
          <a:outerShdw blurRad="515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mj-lt"/>
            </a:rPr>
            <a:t>Checking Accounts</a:t>
          </a:r>
          <a:endParaRPr lang="en-US" sz="2800" b="1" kern="1200" dirty="0">
            <a:latin typeface="+mj-lt"/>
          </a:endParaRPr>
        </a:p>
      </dsp:txBody>
      <dsp:txXfrm>
        <a:off x="2173303" y="3503921"/>
        <a:ext cx="2082626" cy="1597930"/>
      </dsp:txXfrm>
    </dsp:sp>
    <dsp:sp modelId="{48E12B90-5CAF-4217-B474-910147B47D87}">
      <dsp:nvSpPr>
        <dsp:cNvPr id="0" name=""/>
        <dsp:cNvSpPr/>
      </dsp:nvSpPr>
      <dsp:spPr>
        <a:xfrm>
          <a:off x="4343400" y="3503921"/>
          <a:ext cx="2082626" cy="1597930"/>
        </a:xfrm>
        <a:prstGeom prst="roundRect">
          <a:avLst>
            <a:gd name="adj" fmla="val 10000"/>
          </a:avLst>
        </a:prstGeom>
        <a:solidFill>
          <a:schemeClr val="accent6">
            <a:hueOff val="0"/>
            <a:satOff val="0"/>
            <a:lumOff val="0"/>
            <a:alphaOff val="0"/>
          </a:schemeClr>
        </a:solidFill>
        <a:ln>
          <a:noFill/>
        </a:ln>
        <a:effectLst>
          <a:outerShdw blurRad="515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mj-lt"/>
            </a:rPr>
            <a:t>Treasury Bonds</a:t>
          </a:r>
          <a:endParaRPr lang="en-US" sz="2800" b="1" kern="1200" dirty="0">
            <a:latin typeface="+mj-lt"/>
          </a:endParaRPr>
        </a:p>
      </dsp:txBody>
      <dsp:txXfrm>
        <a:off x="4343400" y="3503921"/>
        <a:ext cx="2082626" cy="1597930"/>
      </dsp:txXfrm>
    </dsp:sp>
    <dsp:sp modelId="{B58C8FE4-3B8B-48D3-98CF-3B839EE2AF3F}">
      <dsp:nvSpPr>
        <dsp:cNvPr id="0" name=""/>
        <dsp:cNvSpPr/>
      </dsp:nvSpPr>
      <dsp:spPr>
        <a:xfrm>
          <a:off x="6600966" y="1753734"/>
          <a:ext cx="2082626" cy="1597930"/>
        </a:xfrm>
        <a:prstGeom prst="roundRect">
          <a:avLst>
            <a:gd name="adj" fmla="val 10000"/>
          </a:avLst>
        </a:prstGeom>
        <a:solidFill>
          <a:schemeClr val="accent5">
            <a:hueOff val="0"/>
            <a:satOff val="0"/>
            <a:lumOff val="0"/>
            <a:alphaOff val="0"/>
          </a:schemeClr>
        </a:solidFill>
        <a:ln>
          <a:noFill/>
        </a:ln>
        <a:effectLst>
          <a:outerShdw blurRad="515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mj-lt"/>
            </a:rPr>
            <a:t>Borrowing</a:t>
          </a:r>
          <a:endParaRPr lang="en-US" sz="2800" b="1" kern="1200" dirty="0">
            <a:latin typeface="+mj-lt"/>
          </a:endParaRPr>
        </a:p>
      </dsp:txBody>
      <dsp:txXfrm>
        <a:off x="6600966" y="1753734"/>
        <a:ext cx="2082626" cy="1597930"/>
      </dsp:txXfrm>
    </dsp:sp>
    <dsp:sp modelId="{A44603EF-F45A-4174-98CB-9FBA2F6115E9}">
      <dsp:nvSpPr>
        <dsp:cNvPr id="0" name=""/>
        <dsp:cNvSpPr/>
      </dsp:nvSpPr>
      <dsp:spPr>
        <a:xfrm>
          <a:off x="6600966" y="3503921"/>
          <a:ext cx="2082626" cy="1597930"/>
        </a:xfrm>
        <a:prstGeom prst="roundRect">
          <a:avLst>
            <a:gd name="adj" fmla="val 10000"/>
          </a:avLst>
        </a:prstGeom>
        <a:solidFill>
          <a:schemeClr val="accent6">
            <a:hueOff val="0"/>
            <a:satOff val="0"/>
            <a:lumOff val="0"/>
            <a:alphaOff val="0"/>
          </a:schemeClr>
        </a:solidFill>
        <a:ln>
          <a:noFill/>
        </a:ln>
        <a:effectLst>
          <a:outerShdw blurRad="515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mj-lt"/>
            </a:rPr>
            <a:t>Loans</a:t>
          </a:r>
          <a:endParaRPr lang="en-US" sz="2800" b="1" kern="1200" dirty="0">
            <a:latin typeface="+mj-lt"/>
          </a:endParaRPr>
        </a:p>
      </dsp:txBody>
      <dsp:txXfrm>
        <a:off x="6600966" y="3503921"/>
        <a:ext cx="2082626" cy="159793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64ED44-E38C-4CCE-A948-12D1FC3B9E71}">
      <dsp:nvSpPr>
        <dsp:cNvPr id="0" name=""/>
        <dsp:cNvSpPr/>
      </dsp:nvSpPr>
      <dsp:spPr>
        <a:xfrm rot="5400000">
          <a:off x="-289266" y="292646"/>
          <a:ext cx="1928440" cy="1349908"/>
        </a:xfrm>
        <a:prstGeom prst="chevron">
          <a:avLst/>
        </a:prstGeom>
        <a:gradFill rotWithShape="0">
          <a:gsLst>
            <a:gs pos="0">
              <a:schemeClr val="accent2">
                <a:hueOff val="0"/>
                <a:satOff val="0"/>
                <a:lumOff val="0"/>
                <a:alphaOff val="0"/>
                <a:tint val="43000"/>
                <a:satMod val="165000"/>
              </a:schemeClr>
            </a:gs>
            <a:gs pos="55000">
              <a:schemeClr val="accent2">
                <a:hueOff val="0"/>
                <a:satOff val="0"/>
                <a:lumOff val="0"/>
                <a:alphaOff val="0"/>
                <a:tint val="83000"/>
                <a:satMod val="155000"/>
              </a:schemeClr>
            </a:gs>
            <a:gs pos="100000">
              <a:schemeClr val="accent2">
                <a:hueOff val="0"/>
                <a:satOff val="0"/>
                <a:lumOff val="0"/>
                <a:alphaOff val="0"/>
                <a:shade val="85000"/>
              </a:schemeClr>
            </a:gs>
          </a:gsLst>
          <a:path path="circle">
            <a:fillToRect l="-40000" t="-90000" r="140000" b="190000"/>
          </a:path>
        </a:gra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CEO</a:t>
          </a:r>
          <a:endParaRPr lang="en-US" sz="1800" b="1" kern="1200" dirty="0"/>
        </a:p>
      </dsp:txBody>
      <dsp:txXfrm rot="5400000">
        <a:off x="-289266" y="292646"/>
        <a:ext cx="1928440" cy="1349908"/>
      </dsp:txXfrm>
    </dsp:sp>
    <dsp:sp modelId="{F74BEEED-A375-4B2F-A72A-351C9FC442D2}">
      <dsp:nvSpPr>
        <dsp:cNvPr id="0" name=""/>
        <dsp:cNvSpPr/>
      </dsp:nvSpPr>
      <dsp:spPr>
        <a:xfrm rot="5400000">
          <a:off x="4467811" y="-3114522"/>
          <a:ext cx="1253486" cy="7489291"/>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0" kern="1200" dirty="0" smtClean="0">
              <a:solidFill>
                <a:schemeClr val="accent2">
                  <a:lumMod val="50000"/>
                </a:schemeClr>
              </a:solidFill>
              <a:latin typeface="Calibri" pitchFamily="34" charset="0"/>
              <a:cs typeface="Calibri" pitchFamily="34" charset="0"/>
            </a:rPr>
            <a:t>The head honcho, the </a:t>
          </a:r>
          <a:r>
            <a:rPr lang="en-US" sz="1600" b="1" kern="1200" dirty="0" smtClean="0">
              <a:solidFill>
                <a:schemeClr val="accent2">
                  <a:lumMod val="50000"/>
                </a:schemeClr>
              </a:solidFill>
              <a:latin typeface="Calibri" pitchFamily="34" charset="0"/>
              <a:cs typeface="Calibri" pitchFamily="34" charset="0"/>
            </a:rPr>
            <a:t>main man</a:t>
          </a:r>
          <a:endParaRPr lang="en-US" sz="1600" b="1" kern="1200" dirty="0">
            <a:solidFill>
              <a:schemeClr val="accent2">
                <a:lumMod val="50000"/>
              </a:schemeClr>
            </a:solidFill>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en-US" sz="1600" b="0" u="none" kern="1200" dirty="0" smtClean="0">
              <a:solidFill>
                <a:schemeClr val="accent2">
                  <a:lumMod val="50000"/>
                </a:schemeClr>
              </a:solidFill>
              <a:latin typeface="Calibri" pitchFamily="34" charset="0"/>
              <a:cs typeface="Calibri" pitchFamily="34" charset="0"/>
            </a:rPr>
            <a:t>Responsible for signing off on loans, for setting the interest rates, getting his bank together for meetings, and making sure everything is organized and runs smoothly</a:t>
          </a:r>
          <a:endParaRPr lang="en-US" sz="1600" b="0" u="none" kern="1200" dirty="0">
            <a:solidFill>
              <a:schemeClr val="accent2">
                <a:lumMod val="50000"/>
              </a:schemeClr>
            </a:solidFill>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en-US" sz="1600" b="0" kern="1200" dirty="0" smtClean="0">
              <a:solidFill>
                <a:schemeClr val="accent2">
                  <a:lumMod val="50000"/>
                </a:schemeClr>
              </a:solidFill>
              <a:latin typeface="Calibri" pitchFamily="34" charset="0"/>
              <a:cs typeface="Calibri" pitchFamily="34" charset="0"/>
            </a:rPr>
            <a:t>The CEO will be the </a:t>
          </a:r>
          <a:r>
            <a:rPr lang="en-US" sz="1600" b="1" kern="1200" dirty="0" smtClean="0">
              <a:solidFill>
                <a:schemeClr val="accent2">
                  <a:lumMod val="50000"/>
                </a:schemeClr>
              </a:solidFill>
              <a:latin typeface="Calibri" pitchFamily="34" charset="0"/>
              <a:cs typeface="Calibri" pitchFamily="34" charset="0"/>
            </a:rPr>
            <a:t>main contact with me</a:t>
          </a:r>
          <a:endParaRPr lang="en-US" sz="1600" b="1" kern="1200" dirty="0">
            <a:solidFill>
              <a:schemeClr val="accent2">
                <a:lumMod val="50000"/>
              </a:schemeClr>
            </a:solidFill>
            <a:latin typeface="Calibri" pitchFamily="34" charset="0"/>
            <a:cs typeface="Calibri" pitchFamily="34" charset="0"/>
          </a:endParaRPr>
        </a:p>
      </dsp:txBody>
      <dsp:txXfrm rot="5400000">
        <a:off x="4467811" y="-3114522"/>
        <a:ext cx="1253486" cy="7489291"/>
      </dsp:txXfrm>
    </dsp:sp>
    <dsp:sp modelId="{29008352-BB2A-450B-BB40-1F651A668929}">
      <dsp:nvSpPr>
        <dsp:cNvPr id="0" name=""/>
        <dsp:cNvSpPr/>
      </dsp:nvSpPr>
      <dsp:spPr>
        <a:xfrm rot="5400000">
          <a:off x="-289266" y="2030145"/>
          <a:ext cx="1928440" cy="1349908"/>
        </a:xfrm>
        <a:prstGeom prst="chevron">
          <a:avLst/>
        </a:prstGeom>
        <a:gradFill rotWithShape="0">
          <a:gsLst>
            <a:gs pos="0">
              <a:schemeClr val="accent3">
                <a:hueOff val="0"/>
                <a:satOff val="0"/>
                <a:lumOff val="0"/>
                <a:alphaOff val="0"/>
                <a:tint val="43000"/>
                <a:satMod val="165000"/>
              </a:schemeClr>
            </a:gs>
            <a:gs pos="55000">
              <a:schemeClr val="accent3">
                <a:hueOff val="0"/>
                <a:satOff val="0"/>
                <a:lumOff val="0"/>
                <a:alphaOff val="0"/>
                <a:tint val="83000"/>
                <a:satMod val="155000"/>
              </a:schemeClr>
            </a:gs>
            <a:gs pos="100000">
              <a:schemeClr val="accent3">
                <a:hueOff val="0"/>
                <a:satOff val="0"/>
                <a:lumOff val="0"/>
                <a:alphaOff val="0"/>
                <a:shade val="85000"/>
              </a:schemeClr>
            </a:gs>
          </a:gsLst>
          <a:path path="circle">
            <a:fillToRect l="-40000" t="-90000" r="140000" b="190000"/>
          </a:path>
        </a:gradFill>
        <a:ln w="9525" cap="flat" cmpd="sng" algn="ctr">
          <a:solidFill>
            <a:schemeClr val="accent3">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COO</a:t>
          </a:r>
          <a:endParaRPr lang="en-US" sz="1800" b="1" kern="1200" dirty="0"/>
        </a:p>
      </dsp:txBody>
      <dsp:txXfrm rot="5400000">
        <a:off x="-289266" y="2030145"/>
        <a:ext cx="1928440" cy="1349908"/>
      </dsp:txXfrm>
    </dsp:sp>
    <dsp:sp modelId="{57CB5229-984C-4297-BAE7-366648B84FBF}">
      <dsp:nvSpPr>
        <dsp:cNvPr id="0" name=""/>
        <dsp:cNvSpPr/>
      </dsp:nvSpPr>
      <dsp:spPr>
        <a:xfrm rot="5400000">
          <a:off x="4467811" y="-1377022"/>
          <a:ext cx="1253486" cy="7489291"/>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0" kern="1200" dirty="0" smtClean="0">
              <a:solidFill>
                <a:srgbClr val="7030A0"/>
              </a:solidFill>
              <a:latin typeface="Calibri" pitchFamily="34" charset="0"/>
              <a:cs typeface="Calibri" pitchFamily="34" charset="0"/>
            </a:rPr>
            <a:t>The</a:t>
          </a:r>
          <a:r>
            <a:rPr lang="en-US" sz="1600" b="1" kern="1200" dirty="0" smtClean="0">
              <a:solidFill>
                <a:srgbClr val="7030A0"/>
              </a:solidFill>
              <a:latin typeface="Calibri" pitchFamily="34" charset="0"/>
              <a:cs typeface="Calibri" pitchFamily="34" charset="0"/>
            </a:rPr>
            <a:t> bookkeeper</a:t>
          </a:r>
          <a:r>
            <a:rPr lang="en-US" sz="1600" b="0" kern="1200" dirty="0" smtClean="0">
              <a:solidFill>
                <a:srgbClr val="7030A0"/>
              </a:solidFill>
              <a:latin typeface="Calibri" pitchFamily="34" charset="0"/>
              <a:cs typeface="Calibri" pitchFamily="34" charset="0"/>
            </a:rPr>
            <a:t>. This person is responsible for organizing the bank statements and making sure they are filled out correctly. </a:t>
          </a:r>
          <a:endParaRPr lang="en-US" sz="1600" b="0" kern="1200" dirty="0">
            <a:solidFill>
              <a:srgbClr val="7030A0"/>
            </a:solidFill>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en-US" sz="1600" b="0" kern="1200" dirty="0" smtClean="0">
              <a:solidFill>
                <a:srgbClr val="7030A0"/>
              </a:solidFill>
              <a:latin typeface="Calibri" pitchFamily="34" charset="0"/>
              <a:cs typeface="Calibri" pitchFamily="34" charset="0"/>
            </a:rPr>
            <a:t>This is the main person dealing with the money. They are responsible for the transactions (deposits and </a:t>
          </a:r>
          <a:r>
            <a:rPr lang="en-US" sz="1600" b="0" kern="1200" dirty="0" err="1" smtClean="0">
              <a:solidFill>
                <a:srgbClr val="7030A0"/>
              </a:solidFill>
              <a:latin typeface="Calibri" pitchFamily="34" charset="0"/>
              <a:cs typeface="Calibri" pitchFamily="34" charset="0"/>
            </a:rPr>
            <a:t>withdrawls</a:t>
          </a:r>
          <a:r>
            <a:rPr lang="en-US" sz="1600" b="0" kern="1200" dirty="0" smtClean="0">
              <a:solidFill>
                <a:srgbClr val="7030A0"/>
              </a:solidFill>
              <a:latin typeface="Calibri" pitchFamily="34" charset="0"/>
              <a:cs typeface="Calibri" pitchFamily="34" charset="0"/>
            </a:rPr>
            <a:t>)</a:t>
          </a:r>
          <a:endParaRPr lang="en-US" sz="1600" b="0" kern="1200" dirty="0">
            <a:solidFill>
              <a:srgbClr val="7030A0"/>
            </a:solidFill>
            <a:latin typeface="Calibri" pitchFamily="34" charset="0"/>
            <a:cs typeface="Calibri" pitchFamily="34" charset="0"/>
          </a:endParaRPr>
        </a:p>
      </dsp:txBody>
      <dsp:txXfrm rot="5400000">
        <a:off x="4467811" y="-1377022"/>
        <a:ext cx="1253486" cy="7489291"/>
      </dsp:txXfrm>
    </dsp:sp>
    <dsp:sp modelId="{639D0F02-097C-4C75-91A4-15EF74B7B463}">
      <dsp:nvSpPr>
        <dsp:cNvPr id="0" name=""/>
        <dsp:cNvSpPr/>
      </dsp:nvSpPr>
      <dsp:spPr>
        <a:xfrm rot="5400000">
          <a:off x="-289266" y="3767645"/>
          <a:ext cx="1928440" cy="1349908"/>
        </a:xfrm>
        <a:prstGeom prst="chevron">
          <a:avLst/>
        </a:prstGeom>
        <a:gradFill rotWithShape="0">
          <a:gsLst>
            <a:gs pos="0">
              <a:schemeClr val="accent4">
                <a:hueOff val="0"/>
                <a:satOff val="0"/>
                <a:lumOff val="0"/>
                <a:alphaOff val="0"/>
                <a:tint val="43000"/>
                <a:satMod val="165000"/>
              </a:schemeClr>
            </a:gs>
            <a:gs pos="55000">
              <a:schemeClr val="accent4">
                <a:hueOff val="0"/>
                <a:satOff val="0"/>
                <a:lumOff val="0"/>
                <a:alphaOff val="0"/>
                <a:tint val="83000"/>
                <a:satMod val="155000"/>
              </a:schemeClr>
            </a:gs>
            <a:gs pos="100000">
              <a:schemeClr val="accent4">
                <a:hueOff val="0"/>
                <a:satOff val="0"/>
                <a:lumOff val="0"/>
                <a:alphaOff val="0"/>
                <a:shade val="85000"/>
              </a:schemeClr>
            </a:gs>
          </a:gsLst>
          <a:path path="circle">
            <a:fillToRect l="-40000" t="-90000" r="140000" b="190000"/>
          </a:path>
        </a:gradFill>
        <a:ln w="9525" cap="flat" cmpd="sng" algn="ctr">
          <a:solidFill>
            <a:schemeClr val="accent4">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Marketing Manager</a:t>
          </a:r>
          <a:endParaRPr lang="en-US" sz="1800" b="1" kern="1200" dirty="0"/>
        </a:p>
      </dsp:txBody>
      <dsp:txXfrm rot="5400000">
        <a:off x="-289266" y="3767645"/>
        <a:ext cx="1928440" cy="1349908"/>
      </dsp:txXfrm>
    </dsp:sp>
    <dsp:sp modelId="{61B35F9A-C923-4666-AE2F-F9C8CCBEAD79}">
      <dsp:nvSpPr>
        <dsp:cNvPr id="0" name=""/>
        <dsp:cNvSpPr/>
      </dsp:nvSpPr>
      <dsp:spPr>
        <a:xfrm rot="5400000">
          <a:off x="4467811" y="360476"/>
          <a:ext cx="1253486" cy="7489291"/>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0" kern="1200" dirty="0" smtClean="0">
              <a:solidFill>
                <a:schemeClr val="accent5">
                  <a:lumMod val="75000"/>
                </a:schemeClr>
              </a:solidFill>
              <a:latin typeface="Calibri" pitchFamily="34" charset="0"/>
              <a:cs typeface="Calibri" pitchFamily="34" charset="0"/>
            </a:rPr>
            <a:t>This person will </a:t>
          </a:r>
          <a:r>
            <a:rPr lang="en-US" sz="1600" b="1" kern="1200" dirty="0" smtClean="0">
              <a:solidFill>
                <a:schemeClr val="accent5">
                  <a:lumMod val="75000"/>
                </a:schemeClr>
              </a:solidFill>
              <a:latin typeface="Calibri" pitchFamily="34" charset="0"/>
              <a:cs typeface="Calibri" pitchFamily="34" charset="0"/>
            </a:rPr>
            <a:t>advertise</a:t>
          </a:r>
          <a:r>
            <a:rPr lang="en-US" sz="1600" b="0" kern="1200" dirty="0" smtClean="0">
              <a:solidFill>
                <a:schemeClr val="accent5">
                  <a:lumMod val="75000"/>
                </a:schemeClr>
              </a:solidFill>
              <a:latin typeface="Calibri" pitchFamily="34" charset="0"/>
              <a:cs typeface="Calibri" pitchFamily="34" charset="0"/>
            </a:rPr>
            <a:t> for the bank.</a:t>
          </a:r>
          <a:endParaRPr lang="en-US" sz="1600" b="0" kern="1200" dirty="0">
            <a:solidFill>
              <a:schemeClr val="accent5">
                <a:lumMod val="75000"/>
              </a:schemeClr>
            </a:solidFill>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en-US" sz="1600" b="0" kern="1200" dirty="0" smtClean="0">
              <a:solidFill>
                <a:schemeClr val="accent5">
                  <a:lumMod val="75000"/>
                </a:schemeClr>
              </a:solidFill>
              <a:latin typeface="Calibri" pitchFamily="34" charset="0"/>
              <a:cs typeface="Calibri" pitchFamily="34" charset="0"/>
            </a:rPr>
            <a:t>They can talk to people and try to get them to open accounts in the bank. Advertisements that include new interest rates, deals, etc can be posted in the classroom with my permission. </a:t>
          </a:r>
          <a:r>
            <a:rPr lang="en-US" sz="1600" b="1" kern="1200" dirty="0" smtClean="0">
              <a:solidFill>
                <a:schemeClr val="accent5">
                  <a:lumMod val="75000"/>
                </a:schemeClr>
              </a:solidFill>
              <a:latin typeface="Calibri" pitchFamily="34" charset="0"/>
              <a:cs typeface="Calibri" pitchFamily="34" charset="0"/>
            </a:rPr>
            <a:t>You can also advertise on the website</a:t>
          </a:r>
          <a:r>
            <a:rPr lang="en-US" sz="1600" b="0" kern="1200" dirty="0" smtClean="0">
              <a:solidFill>
                <a:schemeClr val="accent5">
                  <a:lumMod val="75000"/>
                </a:schemeClr>
              </a:solidFill>
              <a:latin typeface="Calibri" pitchFamily="34" charset="0"/>
              <a:cs typeface="Calibri" pitchFamily="34" charset="0"/>
            </a:rPr>
            <a:t>!</a:t>
          </a:r>
          <a:endParaRPr lang="en-US" sz="1600" b="0" kern="1200" dirty="0">
            <a:solidFill>
              <a:schemeClr val="accent5">
                <a:lumMod val="75000"/>
              </a:schemeClr>
            </a:solidFill>
            <a:latin typeface="Calibri" pitchFamily="34" charset="0"/>
            <a:cs typeface="Calibri" pitchFamily="34" charset="0"/>
          </a:endParaRPr>
        </a:p>
      </dsp:txBody>
      <dsp:txXfrm rot="5400000">
        <a:off x="4467811" y="360476"/>
        <a:ext cx="1253486" cy="748929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E84A1D-02A3-4AB9-B614-9AC47B6F71CD}">
      <dsp:nvSpPr>
        <dsp:cNvPr id="0" name=""/>
        <dsp:cNvSpPr/>
      </dsp:nvSpPr>
      <dsp:spPr>
        <a:xfrm>
          <a:off x="3383279" y="496"/>
          <a:ext cx="5074920" cy="1934765"/>
        </a:xfrm>
        <a:prstGeom prst="rightArrow">
          <a:avLst>
            <a:gd name="adj1" fmla="val 75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sp>
    <dsp:sp modelId="{D43CA67A-1AFF-43AA-8D8A-9DC6A62F8D29}">
      <dsp:nvSpPr>
        <dsp:cNvPr id="0" name=""/>
        <dsp:cNvSpPr/>
      </dsp:nvSpPr>
      <dsp:spPr>
        <a:xfrm>
          <a:off x="0" y="496"/>
          <a:ext cx="3383280" cy="1934765"/>
        </a:xfrm>
        <a:prstGeom prst="roundRect">
          <a:avLst/>
        </a:prstGeom>
        <a:gradFill rotWithShape="0">
          <a:gsLst>
            <a:gs pos="0">
              <a:schemeClr val="accent5">
                <a:hueOff val="0"/>
                <a:satOff val="0"/>
                <a:lumOff val="0"/>
                <a:alphaOff val="0"/>
                <a:tint val="43000"/>
                <a:satMod val="165000"/>
              </a:schemeClr>
            </a:gs>
            <a:gs pos="55000">
              <a:schemeClr val="accent5">
                <a:hueOff val="0"/>
                <a:satOff val="0"/>
                <a:lumOff val="0"/>
                <a:alphaOff val="0"/>
                <a:tint val="83000"/>
                <a:satMod val="155000"/>
              </a:schemeClr>
            </a:gs>
            <a:gs pos="100000">
              <a:schemeClr val="accent5">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en-US" sz="5100" kern="1200" dirty="0" smtClean="0"/>
            <a:t>LOGO</a:t>
          </a:r>
          <a:endParaRPr lang="en-US" sz="5100" kern="1200" dirty="0"/>
        </a:p>
      </dsp:txBody>
      <dsp:txXfrm>
        <a:off x="0" y="496"/>
        <a:ext cx="3383280" cy="1934765"/>
      </dsp:txXfrm>
    </dsp:sp>
    <dsp:sp modelId="{CFDACF72-4787-41E2-ADD8-2E666718D42A}">
      <dsp:nvSpPr>
        <dsp:cNvPr id="0" name=""/>
        <dsp:cNvSpPr/>
      </dsp:nvSpPr>
      <dsp:spPr>
        <a:xfrm>
          <a:off x="3383279" y="2128738"/>
          <a:ext cx="5074920" cy="1934765"/>
        </a:xfrm>
        <a:prstGeom prst="rightArrow">
          <a:avLst>
            <a:gd name="adj1" fmla="val 75000"/>
            <a:gd name="adj2" fmla="val 50000"/>
          </a:avLst>
        </a:prstGeom>
        <a:solidFill>
          <a:schemeClr val="accent5">
            <a:tint val="40000"/>
            <a:alpha val="90000"/>
            <a:hueOff val="11421357"/>
            <a:satOff val="13175"/>
            <a:lumOff val="2826"/>
            <a:alphaOff val="0"/>
          </a:schemeClr>
        </a:solidFill>
        <a:ln w="9525" cap="flat" cmpd="sng" algn="ctr">
          <a:solidFill>
            <a:schemeClr val="accent5">
              <a:tint val="40000"/>
              <a:alpha val="90000"/>
              <a:hueOff val="11421357"/>
              <a:satOff val="13175"/>
              <a:lumOff val="2826"/>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t" anchorCtr="0">
          <a:noAutofit/>
        </a:bodyPr>
        <a:lstStyle/>
        <a:p>
          <a:pPr marL="285750" lvl="1" indent="-285750" algn="l" defTabSz="2133600">
            <a:lnSpc>
              <a:spcPct val="90000"/>
            </a:lnSpc>
            <a:spcBef>
              <a:spcPct val="0"/>
            </a:spcBef>
            <a:spcAft>
              <a:spcPct val="15000"/>
            </a:spcAft>
            <a:buChar char="••"/>
          </a:pPr>
          <a:r>
            <a:rPr lang="en-US" sz="4800" kern="1200" dirty="0" smtClean="0"/>
            <a:t>EX: “Chase what happens”</a:t>
          </a:r>
          <a:endParaRPr lang="en-US" sz="4800" kern="1200" dirty="0"/>
        </a:p>
      </dsp:txBody>
      <dsp:txXfrm>
        <a:off x="3383279" y="2128738"/>
        <a:ext cx="5074920" cy="1934765"/>
      </dsp:txXfrm>
    </dsp:sp>
    <dsp:sp modelId="{1EDA32FA-8B32-4D1A-969E-A1E8068FDB63}">
      <dsp:nvSpPr>
        <dsp:cNvPr id="0" name=""/>
        <dsp:cNvSpPr/>
      </dsp:nvSpPr>
      <dsp:spPr>
        <a:xfrm>
          <a:off x="0" y="2128738"/>
          <a:ext cx="3383280" cy="1934765"/>
        </a:xfrm>
        <a:prstGeom prst="roundRect">
          <a:avLst/>
        </a:prstGeom>
        <a:gradFill rotWithShape="0">
          <a:gsLst>
            <a:gs pos="0">
              <a:schemeClr val="accent5">
                <a:hueOff val="10738916"/>
                <a:satOff val="-1444"/>
                <a:lumOff val="14313"/>
                <a:alphaOff val="0"/>
                <a:tint val="43000"/>
                <a:satMod val="165000"/>
              </a:schemeClr>
            </a:gs>
            <a:gs pos="55000">
              <a:schemeClr val="accent5">
                <a:hueOff val="10738916"/>
                <a:satOff val="-1444"/>
                <a:lumOff val="14313"/>
                <a:alphaOff val="0"/>
                <a:tint val="83000"/>
                <a:satMod val="155000"/>
              </a:schemeClr>
            </a:gs>
            <a:gs pos="100000">
              <a:schemeClr val="accent5">
                <a:hueOff val="10738916"/>
                <a:satOff val="-1444"/>
                <a:lumOff val="14313"/>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en-US" sz="5100" kern="1200" smtClean="0"/>
            <a:t>SLOGAN</a:t>
          </a:r>
          <a:endParaRPr lang="en-US" sz="5100" kern="1200" dirty="0"/>
        </a:p>
      </dsp:txBody>
      <dsp:txXfrm>
        <a:off x="0" y="2128738"/>
        <a:ext cx="3383280" cy="193476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88B8DF-24AD-4F40-BBFC-89725AEAF415}" type="datetimeFigureOut">
              <a:rPr lang="en-US" smtClean="0"/>
              <a:pPr/>
              <a:t>9/5/2011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2352DE-026B-4B56-8316-D39959E3BD60}" type="slidenum">
              <a:rPr lang="en-US" smtClean="0"/>
              <a:pPr/>
              <a:t>‹#›</a:t>
            </a:fld>
            <a:endParaRPr lang="en-US"/>
          </a:p>
        </p:txBody>
      </p:sp>
    </p:spTree>
    <p:extLst>
      <p:ext uri="{BB962C8B-B14F-4D97-AF65-F5344CB8AC3E}">
        <p14:creationId xmlns="" xmlns:p14="http://schemas.microsoft.com/office/powerpoint/2010/main" val="1607154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9D4B4-0EC2-42AE-ABEC-26842DCC58CF}" type="datetimeFigureOut">
              <a:rPr lang="en-US" smtClean="0"/>
              <a:pPr/>
              <a:t>9/5/2011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105E4-9E70-4B8C-B294-1B0219D99967}" type="slidenum">
              <a:rPr lang="en-US" smtClean="0"/>
              <a:pPr/>
              <a:t>‹#›</a:t>
            </a:fld>
            <a:endParaRPr lang="en-US"/>
          </a:p>
        </p:txBody>
      </p:sp>
    </p:spTree>
    <p:extLst>
      <p:ext uri="{BB962C8B-B14F-4D97-AF65-F5344CB8AC3E}">
        <p14:creationId xmlns="" xmlns:p14="http://schemas.microsoft.com/office/powerpoint/2010/main" val="1712570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C3F416CD-67A3-4CF0-A210-F6AF31AC147F}" type="datetimeFigureOut">
              <a:rPr lang="en-US" smtClean="0"/>
              <a:pPr/>
              <a:t>9/5/2011</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kumimoji="0"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9/5/2011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582BD6-FC20-4557-852B-8433F8572D30}"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9/5/2011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582BD6-FC20-4557-852B-8433F8572D30}" type="slidenum">
              <a:rPr lang="en-US" smtClean="0"/>
              <a:pPr/>
              <a:t>‹#›</a:t>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dirty="0" err="1" smtClean="0"/>
              <a:t>ttttertr</a:t>
            </a:r>
            <a:endParaRPr lang="en-US" dirty="0" smtClean="0"/>
          </a:p>
          <a:p>
            <a:pPr lvl="1"/>
            <a:r>
              <a:rPr lang="en-US" dirty="0" err="1" smtClean="0"/>
              <a:t>er</a:t>
            </a:r>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dirty="0" err="1" smtClean="0"/>
              <a:t>ttttertr</a:t>
            </a:r>
            <a:endParaRPr lang="en-US" dirty="0" smtClean="0"/>
          </a:p>
          <a:p>
            <a:pPr lvl="1"/>
            <a:r>
              <a:rPr lang="en-US" dirty="0" err="1" smtClean="0"/>
              <a:t>er</a:t>
            </a:r>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9/5/2011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582BD6-FC20-4557-852B-8433F8572D30}" type="slidenum">
              <a:rPr lang="en-US" smtClean="0"/>
              <a:pPr/>
              <a:t>‹#›</a:t>
            </a:fld>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9/5/2011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582BD6-FC20-4557-852B-8433F8572D3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F416CD-67A3-4CF0-A210-F6AF31AC147F}" type="datetimeFigureOut">
              <a:rPr lang="en-US" smtClean="0"/>
              <a:pPr/>
              <a:t>9/5/2011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582BD6-FC20-4557-852B-8433F8572D30}" type="slidenum">
              <a:rPr lang="en-US" smtClean="0"/>
              <a:pPr/>
              <a:t>‹#›</a:t>
            </a:fld>
            <a:endParaRPr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lgn="l" eaLnBrk="1" latinLnBrk="0" hangingPunct="1"/>
            <a:fld id="{C3F416CD-67A3-4CF0-A210-F6AF31AC147F}" type="datetimeFigureOut">
              <a:rPr lang="en-US" smtClean="0"/>
              <a:pPr algn="l" eaLnBrk="1" latinLnBrk="0" hangingPunct="1"/>
              <a:t>9/5/2011</a:t>
            </a:fld>
            <a:endParaRPr lang="en-US"/>
          </a:p>
        </p:txBody>
      </p:sp>
      <p:sp>
        <p:nvSpPr>
          <p:cNvPr id="27" name="Slide Number Placeholder 26"/>
          <p:cNvSpPr>
            <a:spLocks noGrp="1"/>
          </p:cNvSpPr>
          <p:nvPr>
            <p:ph type="sldNum" sz="quarter" idx="11"/>
          </p:nvPr>
        </p:nvSpPr>
        <p:spPr/>
        <p:txBody>
          <a:bodyPr rtlCol="0"/>
          <a:lstStyle/>
          <a:p>
            <a:fld id="{81582BD6-FC20-4557-852B-8433F8572D30}"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3F416CD-67A3-4CF0-A210-F6AF31AC147F}" type="datetimeFigureOut">
              <a:rPr lang="en-US" smtClean="0"/>
              <a:pPr/>
              <a:t>9/5/2011</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81582BD6-FC20-4557-852B-8433F8572D30}" type="slidenum">
              <a:rPr lang="en-US" smtClean="0"/>
              <a:pPr/>
              <a:t>‹#›</a:t>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416CD-67A3-4CF0-A210-F6AF31AC147F}" type="datetimeFigureOut">
              <a:rPr lang="en-US" smtClean="0"/>
              <a:pPr/>
              <a:t>9/5/2011</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582BD6-FC20-4557-852B-8433F8572D3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F416CD-67A3-4CF0-A210-F6AF31AC147F}" type="datetimeFigureOut">
              <a:rPr lang="en-US" smtClean="0"/>
              <a:pPr/>
              <a:t>9/5/2011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582BD6-FC20-4557-852B-8433F8572D30}" type="slidenum">
              <a:rPr lang="en-US" smtClean="0"/>
              <a:pPr/>
              <a:t>‹#›</a:t>
            </a:fld>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F416CD-67A3-4CF0-A210-F6AF31AC147F}" type="datetimeFigureOut">
              <a:rPr lang="en-US" smtClean="0"/>
              <a:pPr/>
              <a:t>9/5/2011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582BD6-FC20-4557-852B-8433F8572D3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9/5/2011</a:t>
            </a:fld>
            <a:endParaRPr lang="en-US" sz="800" dirty="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1582BD6-FC20-4557-852B-8433F8572D3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663" r:id="rId17"/>
    <p:sldLayoutId id="2147483654" r:id="rId18"/>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esentermedia.com/mspp.html"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0.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w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ario\AppData\Local\Microsoft\Windows\Temporary Internet Files\Content.IE5\8X1DD7QG\MP910216475[1].jpg"/>
          <p:cNvPicPr>
            <a:picLocks noChangeAspect="1" noChangeArrowheads="1"/>
          </p:cNvPicPr>
          <p:nvPr/>
        </p:nvPicPr>
        <p:blipFill>
          <a:blip r:embed="rId2" cstate="print"/>
          <a:srcRect/>
          <a:stretch>
            <a:fillRect/>
          </a:stretch>
        </p:blipFill>
        <p:spPr bwMode="auto">
          <a:xfrm>
            <a:off x="1295400" y="3943350"/>
            <a:ext cx="3886200" cy="2914650"/>
          </a:xfrm>
          <a:prstGeom prst="rect">
            <a:avLst/>
          </a:prstGeom>
          <a:noFill/>
        </p:spPr>
      </p:pic>
      <p:sp>
        <p:nvSpPr>
          <p:cNvPr id="2" name="Title 1"/>
          <p:cNvSpPr>
            <a:spLocks noGrp="1"/>
          </p:cNvSpPr>
          <p:nvPr>
            <p:ph type="ctrTitle"/>
          </p:nvPr>
        </p:nvSpPr>
        <p:spPr>
          <a:xfrm>
            <a:off x="381000" y="1219200"/>
            <a:ext cx="9144000" cy="860425"/>
          </a:xfrm>
        </p:spPr>
        <p:txBody>
          <a:bodyPr>
            <a:noAutofit/>
          </a:bodyPr>
          <a:lstStyle/>
          <a:p>
            <a:r>
              <a:rPr lang="en-US" sz="6600" dirty="0" smtClean="0"/>
              <a:t>Banking Info Session</a:t>
            </a:r>
            <a:endParaRPr lang="en-US" sz="6600" dirty="0"/>
          </a:p>
        </p:txBody>
      </p:sp>
      <p:sp>
        <p:nvSpPr>
          <p:cNvPr id="3" name="Subtitle 2"/>
          <p:cNvSpPr>
            <a:spLocks noGrp="1"/>
          </p:cNvSpPr>
          <p:nvPr>
            <p:ph type="subTitle" idx="1"/>
          </p:nvPr>
        </p:nvSpPr>
        <p:spPr/>
        <p:txBody>
          <a:bodyPr>
            <a:normAutofit/>
          </a:bodyPr>
          <a:lstStyle/>
          <a:p>
            <a:r>
              <a:rPr lang="en-US" sz="3200" dirty="0" err="1" smtClean="0"/>
              <a:t>Mr</a:t>
            </a:r>
            <a:r>
              <a:rPr lang="en-US" sz="3200" dirty="0" smtClean="0"/>
              <a:t> </a:t>
            </a:r>
            <a:r>
              <a:rPr lang="en-US" sz="3200" dirty="0" err="1" smtClean="0"/>
              <a:t>Frangella</a:t>
            </a:r>
            <a:endParaRPr lang="en-US" sz="3200" b="1" dirty="0"/>
          </a:p>
        </p:txBody>
      </p:sp>
      <p:sp>
        <p:nvSpPr>
          <p:cNvPr id="4" name="TextBox 3"/>
          <p:cNvSpPr txBox="1"/>
          <p:nvPr/>
        </p:nvSpPr>
        <p:spPr>
          <a:xfrm>
            <a:off x="6705600" y="6477000"/>
            <a:ext cx="2362200" cy="228600"/>
          </a:xfrm>
          <a:prstGeom prst="rect">
            <a:avLst/>
          </a:prstGeom>
        </p:spPr>
        <p:txBody>
          <a:bodyPr vert="horz" wrap="square" lIns="91440" tIns="45720" rIns="91440" bIns="45720" rtlCol="0" anchor="ctr">
            <a:normAutofit fontScale="47500" lnSpcReduction="20000"/>
          </a:bodyPr>
          <a:lstStyle/>
          <a:p>
            <a:pPr>
              <a:spcBef>
                <a:spcPct val="0"/>
              </a:spcBef>
            </a:pPr>
            <a:r>
              <a:rPr lang="en-US" sz="2400" dirty="0"/>
              <a:t>By </a:t>
            </a:r>
            <a:r>
              <a:rPr lang="en-US" sz="2400" b="1" dirty="0">
                <a:hlinkClick r:id="rId3"/>
              </a:rPr>
              <a:t>PresenterMedia.com</a:t>
            </a: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pic>
        <p:nvPicPr>
          <p:cNvPr id="1026" name="Picture 2" descr="C:\Program Files\Microsoft Office\MEDIA\CAGCAT10\j0222015.wmf"/>
          <p:cNvPicPr>
            <a:picLocks noChangeAspect="1" noChangeArrowheads="1"/>
          </p:cNvPicPr>
          <p:nvPr/>
        </p:nvPicPr>
        <p:blipFill>
          <a:blip r:embed="rId4" cstate="print"/>
          <a:srcRect/>
          <a:stretch>
            <a:fillRect/>
          </a:stretch>
        </p:blipFill>
        <p:spPr bwMode="auto">
          <a:xfrm>
            <a:off x="5257800" y="2971800"/>
            <a:ext cx="3309465" cy="33242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lstStyle/>
          <a:p>
            <a:r>
              <a:rPr lang="en-US" dirty="0" smtClean="0"/>
              <a:t>EACH STUDENT WILL START OUT WITH </a:t>
            </a:r>
            <a:r>
              <a:rPr lang="en-US" dirty="0" smtClean="0">
                <a:solidFill>
                  <a:srgbClr val="FF0000"/>
                </a:solidFill>
              </a:rPr>
              <a:t>$30 </a:t>
            </a:r>
            <a:r>
              <a:rPr lang="en-US" dirty="0" smtClean="0"/>
              <a:t>IN A </a:t>
            </a:r>
            <a:r>
              <a:rPr lang="en-US" b="1" i="1" u="sng" dirty="0" smtClean="0"/>
              <a:t>CHECKING ACCOUNT</a:t>
            </a:r>
            <a:r>
              <a:rPr lang="en-US" dirty="0" smtClean="0"/>
              <a:t>, WHICH I WILL DEPOSIT FOR THEM. </a:t>
            </a:r>
          </a:p>
          <a:p>
            <a:endParaRPr lang="en-US" dirty="0" smtClean="0"/>
          </a:p>
          <a:p>
            <a:r>
              <a:rPr lang="en-US" dirty="0" smtClean="0"/>
              <a:t>IN ORDER FOR STUDENTS TO GET THIS MONEY, THEY </a:t>
            </a:r>
            <a:r>
              <a:rPr lang="en-US" u="sng" dirty="0" smtClean="0">
                <a:solidFill>
                  <a:srgbClr val="FF0000"/>
                </a:solidFill>
              </a:rPr>
              <a:t>MUST</a:t>
            </a:r>
            <a:r>
              <a:rPr lang="en-US" u="sng" dirty="0" smtClean="0"/>
              <a:t> </a:t>
            </a:r>
            <a:r>
              <a:rPr lang="en-US" dirty="0" smtClean="0"/>
              <a:t>OPEN AN ACCOUNT AT  A BANK!!</a:t>
            </a:r>
          </a:p>
          <a:p>
            <a:endParaRPr lang="en-US" dirty="0" smtClean="0"/>
          </a:p>
          <a:p>
            <a:r>
              <a:rPr lang="en-US" dirty="0" smtClean="0"/>
              <a:t>ALL BANK ACCOUNTS WILL BE </a:t>
            </a:r>
            <a:r>
              <a:rPr lang="en-US" b="1" i="1" dirty="0" smtClean="0"/>
              <a:t>INSURED UP TO $100 PER STUDENT</a:t>
            </a:r>
            <a:r>
              <a:rPr lang="en-US" dirty="0" smtClean="0"/>
              <a:t>. (</a:t>
            </a:r>
            <a:r>
              <a:rPr lang="en-US" dirty="0" smtClean="0">
                <a:solidFill>
                  <a:srgbClr val="FF0000"/>
                </a:solidFill>
              </a:rPr>
              <a:t>Meaning if something bad happens, like a robbery, students will get up to $100 back from the government</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Mario\AppData\Local\Microsoft\Windows\Temporary Internet Files\Content.IE5\FC0B259D\MC900311004[1].wmf"/>
          <p:cNvPicPr>
            <a:picLocks noChangeAspect="1" noChangeArrowheads="1"/>
          </p:cNvPicPr>
          <p:nvPr/>
        </p:nvPicPr>
        <p:blipFill>
          <a:blip r:embed="rId2" cstate="print">
            <a:lum bright="73000"/>
          </a:blip>
          <a:srcRect/>
          <a:stretch>
            <a:fillRect/>
          </a:stretch>
        </p:blipFill>
        <p:spPr bwMode="auto">
          <a:xfrm>
            <a:off x="3886200" y="2895600"/>
            <a:ext cx="4961205" cy="3505200"/>
          </a:xfrm>
          <a:prstGeom prst="rect">
            <a:avLst/>
          </a:prstGeom>
          <a:noFill/>
        </p:spPr>
      </p:pic>
      <p:sp>
        <p:nvSpPr>
          <p:cNvPr id="2" name="Title 1"/>
          <p:cNvSpPr>
            <a:spLocks noGrp="1"/>
          </p:cNvSpPr>
          <p:nvPr>
            <p:ph type="title"/>
          </p:nvPr>
        </p:nvSpPr>
        <p:spPr>
          <a:xfrm>
            <a:off x="228600" y="381000"/>
            <a:ext cx="8229600" cy="1066800"/>
          </a:xfrm>
        </p:spPr>
        <p:txBody>
          <a:bodyPr/>
          <a:lstStyle/>
          <a:p>
            <a:r>
              <a:rPr lang="en-US" dirty="0" smtClean="0"/>
              <a:t>Record Keeping</a:t>
            </a:r>
            <a:endParaRPr lang="en-US" dirty="0"/>
          </a:p>
        </p:txBody>
      </p:sp>
      <p:sp>
        <p:nvSpPr>
          <p:cNvPr id="3" name="Content Placeholder 2"/>
          <p:cNvSpPr>
            <a:spLocks noGrp="1"/>
          </p:cNvSpPr>
          <p:nvPr>
            <p:ph idx="1"/>
          </p:nvPr>
        </p:nvSpPr>
        <p:spPr>
          <a:xfrm>
            <a:off x="457200" y="1295400"/>
            <a:ext cx="8229600" cy="5279136"/>
          </a:xfrm>
        </p:spPr>
        <p:txBody>
          <a:bodyPr/>
          <a:lstStyle/>
          <a:p>
            <a:r>
              <a:rPr lang="en-US" dirty="0" smtClean="0"/>
              <a:t>Banks need to keep </a:t>
            </a:r>
            <a:r>
              <a:rPr lang="en-US" b="1" dirty="0" smtClean="0">
                <a:solidFill>
                  <a:srgbClr val="FF0000"/>
                </a:solidFill>
              </a:rPr>
              <a:t>organized</a:t>
            </a:r>
            <a:r>
              <a:rPr lang="en-US" dirty="0" smtClean="0"/>
              <a:t> records for each account. Every time someone deposits or withdraws money, (what is called a transaction), you must write it down in that accounts </a:t>
            </a:r>
            <a:r>
              <a:rPr lang="en-US" b="1" dirty="0" smtClean="0">
                <a:solidFill>
                  <a:srgbClr val="0070C0"/>
                </a:solidFill>
              </a:rPr>
              <a:t>“statement”.</a:t>
            </a:r>
          </a:p>
          <a:p>
            <a:endParaRPr lang="en-US" dirty="0" smtClean="0"/>
          </a:p>
          <a:p>
            <a:r>
              <a:rPr lang="en-US" dirty="0" smtClean="0"/>
              <a:t>A statement is a document that lists the date, how much the client withdrew or deposited, how much interest is paid or owed, and the balance.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1066800"/>
          </a:xfrm>
        </p:spPr>
        <p:txBody>
          <a:bodyPr/>
          <a:lstStyle/>
          <a:p>
            <a:r>
              <a:rPr lang="en-US" dirty="0" smtClean="0"/>
              <a:t>Record Keeping</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 y="1524000"/>
            <a:ext cx="8913853" cy="4191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2" cstate="print"/>
          <a:srcRect/>
          <a:stretch>
            <a:fillRect/>
          </a:stretch>
        </p:blipFill>
        <p:spPr bwMode="auto">
          <a:xfrm>
            <a:off x="3962400" y="381000"/>
            <a:ext cx="5181600" cy="2612246"/>
          </a:xfrm>
          <a:prstGeom prst="rect">
            <a:avLst/>
          </a:prstGeom>
          <a:noFill/>
          <a:ln w="9525">
            <a:noFill/>
            <a:miter lim="800000"/>
            <a:headEnd/>
            <a:tailEnd/>
          </a:ln>
        </p:spPr>
      </p:pic>
      <p:sp>
        <p:nvSpPr>
          <p:cNvPr id="2" name="Title 1"/>
          <p:cNvSpPr>
            <a:spLocks noGrp="1"/>
          </p:cNvSpPr>
          <p:nvPr>
            <p:ph type="title"/>
          </p:nvPr>
        </p:nvSpPr>
        <p:spPr>
          <a:xfrm>
            <a:off x="228600" y="152400"/>
            <a:ext cx="8229600" cy="1066800"/>
          </a:xfrm>
        </p:spPr>
        <p:txBody>
          <a:bodyPr/>
          <a:lstStyle/>
          <a:p>
            <a:r>
              <a:rPr lang="en-US" dirty="0" smtClean="0"/>
              <a:t>Record Keeping</a:t>
            </a:r>
            <a:endParaRPr lang="en-US" dirty="0"/>
          </a:p>
        </p:txBody>
      </p:sp>
      <p:sp>
        <p:nvSpPr>
          <p:cNvPr id="8195" name="Text Box 3"/>
          <p:cNvSpPr txBox="1">
            <a:spLocks noChangeArrowheads="1"/>
          </p:cNvSpPr>
          <p:nvPr/>
        </p:nvSpPr>
        <p:spPr bwMode="auto">
          <a:xfrm>
            <a:off x="228600" y="4876800"/>
            <a:ext cx="6181725" cy="1600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1" u="none" strike="noStrike" cap="none" normalizeH="0" baseline="0" dirty="0" smtClean="0">
                <a:ln>
                  <a:noFill/>
                </a:ln>
                <a:solidFill>
                  <a:schemeClr val="tx1"/>
                </a:solidFill>
                <a:effectLst/>
                <a:latin typeface="Britannic Bold" pitchFamily="34" charset="0"/>
                <a:cs typeface="Arial" pitchFamily="34" charset="0"/>
              </a:rPr>
              <a:t>Deposit</a:t>
            </a:r>
            <a:r>
              <a:rPr kumimoji="0" lang="en-US" sz="1100" b="0" i="0" u="none" strike="noStrike" cap="none" normalizeH="0" baseline="0" dirty="0" smtClean="0">
                <a:ln>
                  <a:noFill/>
                </a:ln>
                <a:solidFill>
                  <a:schemeClr val="tx1"/>
                </a:solidFill>
                <a:effectLst/>
                <a:latin typeface="Britannic Bold" pitchFamily="34" charset="0"/>
                <a:cs typeface="Arial" pitchFamily="34" charset="0"/>
              </a:rPr>
              <a:t>  Form	</a:t>
            </a:r>
            <a:r>
              <a:rPr kumimoji="0" lang="en-US" sz="1100" b="0" i="0" u="none" strike="noStrike" cap="none" normalizeH="0" dirty="0" smtClean="0">
                <a:ln>
                  <a:noFill/>
                </a:ln>
                <a:solidFill>
                  <a:schemeClr val="tx1"/>
                </a:solidFill>
                <a:effectLst/>
                <a:latin typeface="Britannic Bold" pitchFamily="34" charset="0"/>
                <a:cs typeface="Arial" pitchFamily="34" charset="0"/>
              </a:rPr>
              <a:t>         </a:t>
            </a:r>
            <a:r>
              <a:rPr kumimoji="0" lang="en-US" sz="1100" b="0" i="0" u="none" strike="noStrike" cap="none" normalizeH="0" baseline="0" dirty="0" smtClean="0">
                <a:ln>
                  <a:noFill/>
                </a:ln>
                <a:solidFill>
                  <a:schemeClr val="tx1"/>
                </a:solidFill>
                <a:effectLst/>
                <a:latin typeface="Britannic Bold" pitchFamily="34" charset="0"/>
                <a:cs typeface="Arial" pitchFamily="34" charset="0"/>
              </a:rPr>
              <a:t>Bank Name_________________________	Date _______________</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Britannic Bold" pitchFamily="34" charset="0"/>
                <a:cs typeface="Arial" pitchFamily="34" charset="0"/>
              </a:rPr>
              <a:t>Name __________________________		Account #_______________________</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Britannic Bold"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Britannic Bold" pitchFamily="34" charset="0"/>
                <a:cs typeface="Arial" pitchFamily="34" charset="0"/>
              </a:rPr>
              <a:t>Amount _______________________________________________________________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Britannic Bold" pitchFamily="34" charset="0"/>
                <a:cs typeface="Arial" pitchFamily="34" charset="0"/>
              </a:rPr>
              <a:t>Signature _________________________________	Handled By __________</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6" name="Text Box 4"/>
          <p:cNvSpPr txBox="1">
            <a:spLocks noChangeArrowheads="1"/>
          </p:cNvSpPr>
          <p:nvPr/>
        </p:nvSpPr>
        <p:spPr bwMode="auto">
          <a:xfrm>
            <a:off x="228600" y="2743200"/>
            <a:ext cx="5867400" cy="1600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err="1" smtClean="0">
                <a:ln>
                  <a:noFill/>
                </a:ln>
                <a:solidFill>
                  <a:schemeClr val="tx1"/>
                </a:solidFill>
                <a:effectLst/>
                <a:latin typeface="Calibri" pitchFamily="34" charset="0"/>
                <a:cs typeface="Arial" pitchFamily="34" charset="0"/>
              </a:rPr>
              <a:t>Withdrawl</a:t>
            </a:r>
            <a:r>
              <a:rPr kumimoji="0" lang="en-US" sz="1100" b="0" i="0" u="none" strike="noStrike" cap="none" normalizeH="0" baseline="0" dirty="0" smtClean="0">
                <a:ln>
                  <a:noFill/>
                </a:ln>
                <a:solidFill>
                  <a:schemeClr val="tx1"/>
                </a:solidFill>
                <a:effectLst/>
                <a:latin typeface="Calibri" pitchFamily="34" charset="0"/>
                <a:cs typeface="Arial" pitchFamily="34" charset="0"/>
              </a:rPr>
              <a:t>  Form</a:t>
            </a:r>
            <a:r>
              <a:rPr kumimoji="0" lang="en-US" sz="1100" b="0" i="0" u="none" strike="noStrike" cap="none" normalizeH="0" dirty="0" smtClean="0">
                <a:ln>
                  <a:noFill/>
                </a:ln>
                <a:solidFill>
                  <a:schemeClr val="tx1"/>
                </a:solidFill>
                <a:effectLst/>
                <a:latin typeface="Calibri" pitchFamily="34" charset="0"/>
                <a:cs typeface="Arial" pitchFamily="34" charset="0"/>
              </a:rPr>
              <a:t>    </a:t>
            </a:r>
            <a:r>
              <a:rPr kumimoji="0" lang="en-US" sz="1100" b="0" i="0" u="none" strike="noStrike" cap="none" normalizeH="0" baseline="0" dirty="0" smtClean="0">
                <a:ln>
                  <a:noFill/>
                </a:ln>
                <a:solidFill>
                  <a:schemeClr val="tx1"/>
                </a:solidFill>
                <a:effectLst/>
                <a:latin typeface="Calibri" pitchFamily="34" charset="0"/>
                <a:cs typeface="Arial" pitchFamily="34" charset="0"/>
              </a:rPr>
              <a:t>Bank Name_________________________	Date _______________</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Name __________________________	Account # _____________________________</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Amount _______________________________________________________________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Signature _________________________________	Handled By __________</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228600" y="1143000"/>
            <a:ext cx="2667000" cy="646331"/>
          </a:xfrm>
          <a:prstGeom prst="rect">
            <a:avLst/>
          </a:prstGeom>
          <a:noFill/>
        </p:spPr>
        <p:txBody>
          <a:bodyPr wrap="square" rtlCol="0">
            <a:spAutoFit/>
          </a:bodyPr>
          <a:lstStyle/>
          <a:p>
            <a:r>
              <a:rPr lang="en-US" dirty="0" smtClean="0"/>
              <a:t>I’m leaving it up to you…….</a:t>
            </a:r>
            <a:endParaRPr lang="en-US" dirty="0"/>
          </a:p>
        </p:txBody>
      </p:sp>
      <p:sp>
        <p:nvSpPr>
          <p:cNvPr id="9" name="TextBox 8"/>
          <p:cNvSpPr txBox="1"/>
          <p:nvPr/>
        </p:nvSpPr>
        <p:spPr>
          <a:xfrm>
            <a:off x="6858000" y="3733800"/>
            <a:ext cx="2286000" cy="1477328"/>
          </a:xfrm>
          <a:prstGeom prst="rect">
            <a:avLst/>
          </a:prstGeom>
          <a:noFill/>
        </p:spPr>
        <p:txBody>
          <a:bodyPr wrap="square" rtlCol="0">
            <a:spAutoFit/>
          </a:bodyPr>
          <a:lstStyle/>
          <a:p>
            <a:r>
              <a:rPr lang="en-US" dirty="0" smtClean="0"/>
              <a:t>You can also check out the 99 cents store for receipts and ways of organizing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143000"/>
            <a:ext cx="7924800" cy="262419"/>
          </a:xfrm>
        </p:spPr>
        <p:txBody>
          <a:bodyPr>
            <a:noAutofit/>
          </a:bodyPr>
          <a:lstStyle/>
          <a:p>
            <a:r>
              <a:rPr lang="en-US" sz="4400" dirty="0" smtClean="0"/>
              <a:t>How do banks make a profit? </a:t>
            </a:r>
            <a:endParaRPr lang="en-US" sz="4400" dirty="0"/>
          </a:p>
        </p:txBody>
      </p:sp>
      <p:pic>
        <p:nvPicPr>
          <p:cNvPr id="3074" name="Picture 2" descr="C:\Users\Mario\AppData\Local\Microsoft\Windows\Temporary Internet Files\Content.IE5\Y9V8PZ8B\MP900423679[1].jpg"/>
          <p:cNvPicPr>
            <a:picLocks noChangeAspect="1" noChangeArrowheads="1"/>
          </p:cNvPicPr>
          <p:nvPr/>
        </p:nvPicPr>
        <p:blipFill>
          <a:blip r:embed="rId2" cstate="print">
            <a:lum bright="30000"/>
          </a:blip>
          <a:srcRect/>
          <a:stretch>
            <a:fillRect/>
          </a:stretch>
        </p:blipFill>
        <p:spPr bwMode="auto">
          <a:xfrm>
            <a:off x="838200" y="2133600"/>
            <a:ext cx="3962400" cy="3962400"/>
          </a:xfrm>
          <a:prstGeom prst="rect">
            <a:avLst/>
          </a:prstGeom>
          <a:noFill/>
        </p:spPr>
      </p:pic>
      <p:pic>
        <p:nvPicPr>
          <p:cNvPr id="3075" name="Picture 3" descr="C:\Users\Mario\AppData\Local\Microsoft\Windows\Temporary Internet Files\Content.IE5\Y9V8PZ8B\MP900423704[1].jpg"/>
          <p:cNvPicPr>
            <a:picLocks noChangeAspect="1" noChangeArrowheads="1"/>
          </p:cNvPicPr>
          <p:nvPr/>
        </p:nvPicPr>
        <p:blipFill>
          <a:blip r:embed="rId3" cstate="print">
            <a:lum bright="30000"/>
          </a:blip>
          <a:srcRect/>
          <a:stretch>
            <a:fillRect/>
          </a:stretch>
        </p:blipFill>
        <p:spPr bwMode="auto">
          <a:xfrm>
            <a:off x="3581400" y="3276600"/>
            <a:ext cx="4820300" cy="321227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Mario\AppData\Local\Microsoft\Windows\Temporary Internet Files\Content.IE5\P9QC86MY\MP900442457[1].jpg"/>
          <p:cNvPicPr>
            <a:picLocks noChangeAspect="1" noChangeArrowheads="1"/>
          </p:cNvPicPr>
          <p:nvPr/>
        </p:nvPicPr>
        <p:blipFill>
          <a:blip r:embed="rId2" cstate="print">
            <a:lum bright="20000" contrast="20000"/>
          </a:blip>
          <a:srcRect/>
          <a:stretch>
            <a:fillRect/>
          </a:stretch>
        </p:blipFill>
        <p:spPr bwMode="auto">
          <a:xfrm>
            <a:off x="533400" y="1295400"/>
            <a:ext cx="7848600" cy="5217012"/>
          </a:xfrm>
          <a:prstGeom prst="rect">
            <a:avLst/>
          </a:prstGeom>
          <a:noFill/>
        </p:spPr>
      </p:pic>
      <p:sp>
        <p:nvSpPr>
          <p:cNvPr id="3" name="Content Placeholder 2"/>
          <p:cNvSpPr>
            <a:spLocks noGrp="1"/>
          </p:cNvSpPr>
          <p:nvPr>
            <p:ph idx="1"/>
          </p:nvPr>
        </p:nvSpPr>
        <p:spPr>
          <a:xfrm>
            <a:off x="457200" y="1295400"/>
            <a:ext cx="8229600" cy="5279136"/>
          </a:xfrm>
        </p:spPr>
        <p:txBody>
          <a:bodyPr>
            <a:normAutofit fontScale="92500" lnSpcReduction="10000"/>
          </a:bodyPr>
          <a:lstStyle/>
          <a:p>
            <a:r>
              <a:rPr lang="en-US" dirty="0" smtClean="0"/>
              <a:t>When banks lend money to their clients, they will get back </a:t>
            </a:r>
            <a:r>
              <a:rPr lang="en-US" b="1" dirty="0" smtClean="0"/>
              <a:t>more money </a:t>
            </a:r>
            <a:r>
              <a:rPr lang="en-US" dirty="0" smtClean="0"/>
              <a:t>than they originally lent to the borrower. </a:t>
            </a:r>
          </a:p>
          <a:p>
            <a:endParaRPr lang="en-US" dirty="0" smtClean="0"/>
          </a:p>
          <a:p>
            <a:r>
              <a:rPr lang="en-US" dirty="0" smtClean="0"/>
              <a:t>This is because the borrower pays an interest rate on the amount that he or she borrows.</a:t>
            </a:r>
          </a:p>
          <a:p>
            <a:endParaRPr lang="en-US" dirty="0" smtClean="0"/>
          </a:p>
          <a:p>
            <a:r>
              <a:rPr lang="en-US" dirty="0" smtClean="0"/>
              <a:t>The bank can decide what the interest rate will be on a loan. </a:t>
            </a:r>
          </a:p>
          <a:p>
            <a:endParaRPr lang="en-US" dirty="0" smtClean="0"/>
          </a:p>
          <a:p>
            <a:r>
              <a:rPr lang="en-US" dirty="0" smtClean="0"/>
              <a:t>Loans that take longer to pay back usually have a </a:t>
            </a:r>
            <a:r>
              <a:rPr lang="en-US" b="1" dirty="0" smtClean="0">
                <a:solidFill>
                  <a:srgbClr val="0070C0"/>
                </a:solidFill>
              </a:rPr>
              <a:t>higher interest rate</a:t>
            </a:r>
            <a:r>
              <a:rPr lang="en-US" dirty="0" smtClean="0"/>
              <a:t>. Loans that are paid back quickly usually have </a:t>
            </a:r>
            <a:r>
              <a:rPr lang="en-US" b="1" dirty="0" smtClean="0">
                <a:solidFill>
                  <a:srgbClr val="0070C0"/>
                </a:solidFill>
              </a:rPr>
              <a:t>lower interest rates</a:t>
            </a:r>
            <a:r>
              <a:rPr lang="en-US" dirty="0" smtClean="0"/>
              <a:t>. </a:t>
            </a:r>
            <a:endParaRPr lang="en-US" dirty="0"/>
          </a:p>
        </p:txBody>
      </p:sp>
      <p:sp>
        <p:nvSpPr>
          <p:cNvPr id="2" name="Title 1"/>
          <p:cNvSpPr>
            <a:spLocks noGrp="1"/>
          </p:cNvSpPr>
          <p:nvPr>
            <p:ph type="title"/>
          </p:nvPr>
        </p:nvSpPr>
        <p:spPr>
          <a:xfrm>
            <a:off x="304800" y="304800"/>
            <a:ext cx="8229600" cy="1066800"/>
          </a:xfrm>
        </p:spPr>
        <p:txBody>
          <a:bodyPr/>
          <a:lstStyle/>
          <a:p>
            <a:r>
              <a:rPr lang="en-US" dirty="0" smtClean="0"/>
              <a:t>Loans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smtClean="0"/>
              <a:t>Loans</a:t>
            </a:r>
            <a:endParaRPr lang="en-US" dirty="0"/>
          </a:p>
        </p:txBody>
      </p:sp>
      <p:sp>
        <p:nvSpPr>
          <p:cNvPr id="3" name="Content Placeholder 2"/>
          <p:cNvSpPr>
            <a:spLocks noGrp="1"/>
          </p:cNvSpPr>
          <p:nvPr>
            <p:ph idx="1"/>
          </p:nvPr>
        </p:nvSpPr>
        <p:spPr>
          <a:xfrm>
            <a:off x="457200" y="1371600"/>
            <a:ext cx="8229600" cy="5202936"/>
          </a:xfrm>
        </p:spPr>
        <p:txBody>
          <a:bodyPr/>
          <a:lstStyle/>
          <a:p>
            <a:r>
              <a:rPr lang="en-US" dirty="0" smtClean="0"/>
              <a:t>Why might your fellow students need loans?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t>Loans</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2057400" y="0"/>
            <a:ext cx="5200111"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6800"/>
          </a:xfrm>
        </p:spPr>
        <p:txBody>
          <a:bodyPr/>
          <a:lstStyle/>
          <a:p>
            <a:r>
              <a:rPr lang="en-US" dirty="0" smtClean="0"/>
              <a:t>Treasury Bonds</a:t>
            </a:r>
            <a:endParaRPr lang="en-US" dirty="0"/>
          </a:p>
        </p:txBody>
      </p:sp>
      <p:sp>
        <p:nvSpPr>
          <p:cNvPr id="3" name="Content Placeholder 2"/>
          <p:cNvSpPr>
            <a:spLocks noGrp="1"/>
          </p:cNvSpPr>
          <p:nvPr>
            <p:ph idx="1"/>
          </p:nvPr>
        </p:nvSpPr>
        <p:spPr>
          <a:xfrm>
            <a:off x="457200" y="1219200"/>
            <a:ext cx="8229600" cy="5355336"/>
          </a:xfrm>
        </p:spPr>
        <p:txBody>
          <a:bodyPr/>
          <a:lstStyle/>
          <a:p>
            <a:r>
              <a:rPr lang="en-US" dirty="0" smtClean="0"/>
              <a:t>Treasury bonds are documents issued by the government (me). </a:t>
            </a:r>
          </a:p>
          <a:p>
            <a:r>
              <a:rPr lang="en-US" dirty="0" smtClean="0"/>
              <a:t>There are bonds you can buy for $50, $100, $200, and $500</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i="1" dirty="0" smtClean="0">
                <a:solidFill>
                  <a:srgbClr val="00B050"/>
                </a:solidFill>
              </a:rPr>
              <a:t>Why would a bank want to buy bonds anyway?</a:t>
            </a:r>
            <a:endParaRPr lang="en-US" i="1" dirty="0">
              <a:solidFill>
                <a:srgbClr val="00B050"/>
              </a:solidFill>
            </a:endParaRPr>
          </a:p>
        </p:txBody>
      </p:sp>
      <p:pic>
        <p:nvPicPr>
          <p:cNvPr id="6146" name="Picture 2"/>
          <p:cNvPicPr>
            <a:picLocks noChangeAspect="1" noChangeArrowheads="1"/>
          </p:cNvPicPr>
          <p:nvPr/>
        </p:nvPicPr>
        <p:blipFill>
          <a:blip r:embed="rId2" cstate="print"/>
          <a:srcRect/>
          <a:stretch>
            <a:fillRect/>
          </a:stretch>
        </p:blipFill>
        <p:spPr bwMode="auto">
          <a:xfrm>
            <a:off x="2057400" y="2971800"/>
            <a:ext cx="4800600" cy="284698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838200" y="1676401"/>
            <a:ext cx="7391400" cy="5029200"/>
          </a:xfrm>
          <a:prstGeom prst="rect">
            <a:avLst/>
          </a:prstGeom>
          <a:noFill/>
          <a:ln w="9525">
            <a:noFill/>
            <a:miter lim="800000"/>
            <a:headEnd/>
            <a:tailEnd/>
          </a:ln>
        </p:spPr>
      </p:pic>
      <p:sp>
        <p:nvSpPr>
          <p:cNvPr id="2" name="Title 1"/>
          <p:cNvSpPr>
            <a:spLocks noGrp="1"/>
          </p:cNvSpPr>
          <p:nvPr>
            <p:ph type="title"/>
          </p:nvPr>
        </p:nvSpPr>
        <p:spPr>
          <a:xfrm>
            <a:off x="381000" y="304800"/>
            <a:ext cx="8229600" cy="1066800"/>
          </a:xfrm>
        </p:spPr>
        <p:txBody>
          <a:bodyPr/>
          <a:lstStyle/>
          <a:p>
            <a:r>
              <a:rPr lang="en-US" dirty="0" smtClean="0"/>
              <a:t>Treasury Bonds</a:t>
            </a:r>
            <a:endParaRPr lang="en-US" dirty="0"/>
          </a:p>
        </p:txBody>
      </p:sp>
      <p:sp>
        <p:nvSpPr>
          <p:cNvPr id="3" name="Content Placeholder 2"/>
          <p:cNvSpPr>
            <a:spLocks noGrp="1"/>
          </p:cNvSpPr>
          <p:nvPr>
            <p:ph idx="1"/>
          </p:nvPr>
        </p:nvSpPr>
        <p:spPr>
          <a:xfrm>
            <a:off x="381000" y="1219200"/>
            <a:ext cx="8229600" cy="4325112"/>
          </a:xfrm>
        </p:spPr>
        <p:txBody>
          <a:bodyPr/>
          <a:lstStyle/>
          <a:p>
            <a:r>
              <a:rPr lang="en-US" dirty="0" smtClean="0"/>
              <a:t>How might a bank take advantage of this?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40"/>
          <p:cNvSpPr>
            <a:spLocks noGrp="1"/>
          </p:cNvSpPr>
          <p:nvPr>
            <p:ph type="body" sz="quarter" idx="15"/>
          </p:nvPr>
        </p:nvSpPr>
        <p:spPr>
          <a:xfrm>
            <a:off x="1905000" y="1524000"/>
            <a:ext cx="6629400" cy="838200"/>
          </a:xfrm>
        </p:spPr>
        <p:txBody>
          <a:bodyPr/>
          <a:lstStyle/>
          <a:p>
            <a:pPr lvl="0"/>
            <a:r>
              <a:rPr lang="en-US" sz="2400" dirty="0" smtClean="0"/>
              <a:t>Purpose of banks</a:t>
            </a:r>
          </a:p>
          <a:p>
            <a:endParaRPr lang="en-US" sz="2400" dirty="0"/>
          </a:p>
        </p:txBody>
      </p:sp>
      <p:sp>
        <p:nvSpPr>
          <p:cNvPr id="7" name="Title 6"/>
          <p:cNvSpPr>
            <a:spLocks noGrp="1"/>
          </p:cNvSpPr>
          <p:nvPr>
            <p:ph type="title"/>
          </p:nvPr>
        </p:nvSpPr>
        <p:spPr>
          <a:xfrm>
            <a:off x="533400" y="457200"/>
            <a:ext cx="8229600" cy="1066800"/>
          </a:xfrm>
        </p:spPr>
        <p:txBody>
          <a:bodyPr/>
          <a:lstStyle/>
          <a:p>
            <a:r>
              <a:rPr lang="en-US" dirty="0" smtClean="0"/>
              <a:t>Agenda</a:t>
            </a:r>
            <a:endParaRPr lang="en-US" dirty="0"/>
          </a:p>
        </p:txBody>
      </p:sp>
      <p:sp>
        <p:nvSpPr>
          <p:cNvPr id="46" name="Text Placeholder 45"/>
          <p:cNvSpPr>
            <a:spLocks noGrp="1"/>
          </p:cNvSpPr>
          <p:nvPr>
            <p:ph type="body" sz="quarter" idx="13"/>
          </p:nvPr>
        </p:nvSpPr>
        <p:spPr>
          <a:xfrm>
            <a:off x="1905000" y="3546000"/>
            <a:ext cx="6629400" cy="838200"/>
          </a:xfrm>
        </p:spPr>
        <p:txBody>
          <a:bodyPr/>
          <a:lstStyle/>
          <a:p>
            <a:pPr lvl="0"/>
            <a:r>
              <a:rPr lang="en-US" sz="2400" dirty="0" smtClean="0"/>
              <a:t>Making a Profit</a:t>
            </a:r>
          </a:p>
          <a:p>
            <a:endParaRPr lang="en-US" sz="2400" dirty="0"/>
          </a:p>
        </p:txBody>
      </p:sp>
      <p:sp>
        <p:nvSpPr>
          <p:cNvPr id="42" name="Text Placeholder 41"/>
          <p:cNvSpPr>
            <a:spLocks noGrp="1"/>
          </p:cNvSpPr>
          <p:nvPr>
            <p:ph type="body" sz="quarter" idx="16"/>
          </p:nvPr>
        </p:nvSpPr>
        <p:spPr>
          <a:xfrm>
            <a:off x="1905000" y="2479200"/>
            <a:ext cx="6629400" cy="838200"/>
          </a:xfrm>
        </p:spPr>
        <p:txBody>
          <a:bodyPr/>
          <a:lstStyle/>
          <a:p>
            <a:pPr lvl="0"/>
            <a:r>
              <a:rPr lang="en-US" sz="2400" dirty="0" smtClean="0"/>
              <a:t>Types of Accounts</a:t>
            </a:r>
          </a:p>
          <a:p>
            <a:endParaRPr lang="en-US" sz="2400" dirty="0"/>
          </a:p>
        </p:txBody>
      </p:sp>
      <p:sp>
        <p:nvSpPr>
          <p:cNvPr id="43" name="Text Placeholder 42"/>
          <p:cNvSpPr>
            <a:spLocks noGrp="1"/>
          </p:cNvSpPr>
          <p:nvPr>
            <p:ph type="body" sz="quarter" idx="17"/>
          </p:nvPr>
        </p:nvSpPr>
        <p:spPr>
          <a:xfrm>
            <a:off x="1905000" y="4536600"/>
            <a:ext cx="6629400" cy="838200"/>
          </a:xfrm>
        </p:spPr>
        <p:txBody>
          <a:bodyPr/>
          <a:lstStyle/>
          <a:p>
            <a:r>
              <a:rPr lang="en-US" sz="2400" dirty="0" smtClean="0"/>
              <a:t>Banker Roles and responsibilities</a:t>
            </a:r>
            <a:endParaRPr lang="en-US" sz="2400" dirty="0"/>
          </a:p>
        </p:txBody>
      </p:sp>
      <p:sp>
        <p:nvSpPr>
          <p:cNvPr id="44" name="Text Placeholder 43"/>
          <p:cNvSpPr>
            <a:spLocks noGrp="1"/>
          </p:cNvSpPr>
          <p:nvPr>
            <p:ph type="body" sz="quarter" idx="18"/>
          </p:nvPr>
        </p:nvSpPr>
        <p:spPr>
          <a:xfrm>
            <a:off x="1828800" y="5451000"/>
            <a:ext cx="6629400" cy="838200"/>
          </a:xfrm>
        </p:spPr>
        <p:txBody>
          <a:bodyPr>
            <a:normAutofit/>
          </a:bodyPr>
          <a:lstStyle/>
          <a:p>
            <a:pPr lvl="0"/>
            <a:r>
              <a:rPr lang="en-US" sz="2400" dirty="0" smtClean="0"/>
              <a:t>Presentation requirement and advertising</a:t>
            </a:r>
          </a:p>
          <a:p>
            <a:endParaRPr lang="en-US" sz="2400" dirty="0"/>
          </a:p>
        </p:txBody>
      </p:sp>
      <p:sp>
        <p:nvSpPr>
          <p:cNvPr id="16" name="Oval 15"/>
          <p:cNvSpPr/>
          <p:nvPr/>
        </p:nvSpPr>
        <p:spPr>
          <a:xfrm>
            <a:off x="1447800" y="1676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447800" y="2590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447800" y="3657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447800" y="4572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447800" y="5486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descr="C:\Users\Mario\AppData\Local\Microsoft\Windows\Temporary Internet Files\Content.IE5\P9QC86MY\MC900440391[1].png"/>
          <p:cNvPicPr>
            <a:picLocks noChangeAspect="1" noChangeArrowheads="1"/>
          </p:cNvPicPr>
          <p:nvPr/>
        </p:nvPicPr>
        <p:blipFill>
          <a:blip r:embed="rId2" cstate="print"/>
          <a:srcRect/>
          <a:stretch>
            <a:fillRect/>
          </a:stretch>
        </p:blipFill>
        <p:spPr bwMode="auto">
          <a:xfrm>
            <a:off x="5581650" y="803275"/>
            <a:ext cx="2743200" cy="2743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smtClean="0"/>
              <a:t>Treasury Bonds</a:t>
            </a:r>
            <a:endParaRPr lang="en-US" dirty="0"/>
          </a:p>
        </p:txBody>
      </p:sp>
      <p:sp>
        <p:nvSpPr>
          <p:cNvPr id="3" name="Content Placeholder 2"/>
          <p:cNvSpPr>
            <a:spLocks noGrp="1"/>
          </p:cNvSpPr>
          <p:nvPr>
            <p:ph idx="1"/>
          </p:nvPr>
        </p:nvSpPr>
        <p:spPr>
          <a:xfrm>
            <a:off x="457200" y="1524000"/>
            <a:ext cx="8229600" cy="5050536"/>
          </a:xfrm>
        </p:spPr>
        <p:txBody>
          <a:bodyPr>
            <a:normAutofit lnSpcReduction="10000"/>
          </a:bodyPr>
          <a:lstStyle/>
          <a:p>
            <a:r>
              <a:rPr lang="en-US" dirty="0" smtClean="0">
                <a:latin typeface="Arial" pitchFamily="34" charset="0"/>
                <a:cs typeface="Arial" pitchFamily="34" charset="0"/>
              </a:rPr>
              <a:t>For example, Bank of America buys a $50 bond right when it is issued in September.  Even though the value written on the bond is $50, it will not actually be worth that amount until 3 months have passed, or in December, when it matures.</a:t>
            </a:r>
          </a:p>
          <a:p>
            <a:pPr>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Another example:   Jenny buys a $100 bond, which really costs $90 right now. After three months, she goes to exchange the bond for cash. She will get back $100, which is 10% more than what she started with!!!</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6800"/>
          </a:xfrm>
        </p:spPr>
        <p:txBody>
          <a:bodyPr/>
          <a:lstStyle/>
          <a:p>
            <a:r>
              <a:rPr lang="en-US" dirty="0" smtClean="0"/>
              <a:t>Banker Roles and Responsibilities</a:t>
            </a:r>
            <a:endParaRPr lang="en-US" dirty="0"/>
          </a:p>
        </p:txBody>
      </p:sp>
      <p:graphicFrame>
        <p:nvGraphicFramePr>
          <p:cNvPr id="6" name="Content Placeholder 5"/>
          <p:cNvGraphicFramePr>
            <a:graphicFrameLocks noGrp="1"/>
          </p:cNvGraphicFramePr>
          <p:nvPr>
            <p:ph idx="1"/>
          </p:nvPr>
        </p:nvGraphicFramePr>
        <p:xfrm>
          <a:off x="152400" y="1219200"/>
          <a:ext cx="88392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6800"/>
          </a:xfrm>
        </p:spPr>
        <p:txBody>
          <a:bodyPr/>
          <a:lstStyle/>
          <a:p>
            <a:r>
              <a:rPr lang="en-US" dirty="0" smtClean="0"/>
              <a:t>Banker Roles and Responsibilities</a:t>
            </a:r>
            <a:endParaRPr lang="en-US" dirty="0"/>
          </a:p>
        </p:txBody>
      </p:sp>
      <p:sp>
        <p:nvSpPr>
          <p:cNvPr id="4" name="Content Placeholder 3"/>
          <p:cNvSpPr>
            <a:spLocks noGrp="1"/>
          </p:cNvSpPr>
          <p:nvPr>
            <p:ph idx="1"/>
          </p:nvPr>
        </p:nvSpPr>
        <p:spPr>
          <a:xfrm>
            <a:off x="457200" y="2249424"/>
            <a:ext cx="8229600" cy="1027176"/>
          </a:xfrm>
        </p:spPr>
        <p:txBody>
          <a:bodyPr>
            <a:noAutofit/>
          </a:bodyPr>
          <a:lstStyle/>
          <a:p>
            <a:r>
              <a:rPr lang="en-US" sz="4000" dirty="0" smtClean="0"/>
              <a:t>The CEO may hire more people with other responsibilities if he or she wishes.</a:t>
            </a:r>
            <a:endParaRPr lang="en-US" sz="4000" dirty="0"/>
          </a:p>
        </p:txBody>
      </p:sp>
      <p:pic>
        <p:nvPicPr>
          <p:cNvPr id="9218" name="Picture 2" descr="C:\Users\Mario\AppData\Local\Microsoft\Windows\Temporary Internet Files\Content.IE5\P9QC86MY\MC900233778[1].wmf"/>
          <p:cNvPicPr>
            <a:picLocks noChangeAspect="1" noChangeArrowheads="1"/>
          </p:cNvPicPr>
          <p:nvPr/>
        </p:nvPicPr>
        <p:blipFill>
          <a:blip r:embed="rId2" cstate="print"/>
          <a:srcRect/>
          <a:stretch>
            <a:fillRect/>
          </a:stretch>
        </p:blipFill>
        <p:spPr bwMode="auto">
          <a:xfrm>
            <a:off x="4876800" y="3810000"/>
            <a:ext cx="3581400" cy="289765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066800"/>
          </a:xfrm>
        </p:spPr>
        <p:txBody>
          <a:bodyPr/>
          <a:lstStyle/>
          <a:p>
            <a:r>
              <a:rPr lang="en-US" dirty="0" smtClean="0"/>
              <a:t>Requirements</a:t>
            </a:r>
            <a:endParaRPr lang="en-US" dirty="0"/>
          </a:p>
        </p:txBody>
      </p:sp>
      <p:sp>
        <p:nvSpPr>
          <p:cNvPr id="3" name="Content Placeholder 2"/>
          <p:cNvSpPr>
            <a:spLocks noGrp="1"/>
          </p:cNvSpPr>
          <p:nvPr>
            <p:ph idx="1"/>
          </p:nvPr>
        </p:nvSpPr>
        <p:spPr>
          <a:xfrm>
            <a:off x="457200" y="1447800"/>
            <a:ext cx="8229600" cy="838200"/>
          </a:xfrm>
        </p:spPr>
        <p:txBody>
          <a:bodyPr/>
          <a:lstStyle/>
          <a:p>
            <a:r>
              <a:rPr lang="en-US" dirty="0" smtClean="0"/>
              <a:t>Each bank must have a ….</a:t>
            </a:r>
            <a:endParaRPr lang="en-US" dirty="0"/>
          </a:p>
        </p:txBody>
      </p:sp>
      <p:graphicFrame>
        <p:nvGraphicFramePr>
          <p:cNvPr id="4" name="Diagram 3"/>
          <p:cNvGraphicFramePr/>
          <p:nvPr/>
        </p:nvGraphicFramePr>
        <p:xfrm>
          <a:off x="304800" y="2209800"/>
          <a:ext cx="8458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2" name="Picture 2"/>
          <p:cNvPicPr>
            <a:picLocks noChangeAspect="1" noChangeArrowheads="1"/>
          </p:cNvPicPr>
          <p:nvPr/>
        </p:nvPicPr>
        <p:blipFill>
          <a:blip r:embed="rId7" cstate="print"/>
          <a:srcRect/>
          <a:stretch>
            <a:fillRect/>
          </a:stretch>
        </p:blipFill>
        <p:spPr bwMode="auto">
          <a:xfrm>
            <a:off x="4495800" y="2362200"/>
            <a:ext cx="2362200" cy="157566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066800"/>
          </a:xfrm>
        </p:spPr>
        <p:txBody>
          <a:bodyPr/>
          <a:lstStyle/>
          <a:p>
            <a:r>
              <a:rPr lang="en-US" dirty="0" smtClean="0"/>
              <a:t>Requirements</a:t>
            </a:r>
            <a:endParaRPr lang="en-US" dirty="0"/>
          </a:p>
        </p:txBody>
      </p:sp>
      <p:sp>
        <p:nvSpPr>
          <p:cNvPr id="3" name="Content Placeholder 2"/>
          <p:cNvSpPr>
            <a:spLocks noGrp="1"/>
          </p:cNvSpPr>
          <p:nvPr>
            <p:ph idx="1"/>
          </p:nvPr>
        </p:nvSpPr>
        <p:spPr>
          <a:xfrm>
            <a:off x="457200" y="1447800"/>
            <a:ext cx="8229600" cy="5105400"/>
          </a:xfrm>
        </p:spPr>
        <p:txBody>
          <a:bodyPr>
            <a:normAutofit fontScale="85000" lnSpcReduction="20000"/>
          </a:bodyPr>
          <a:lstStyle/>
          <a:p>
            <a:r>
              <a:rPr lang="en-US" dirty="0" smtClean="0">
                <a:latin typeface="+mj-lt"/>
              </a:rPr>
              <a:t>Each bank must create a </a:t>
            </a:r>
            <a:r>
              <a:rPr lang="en-US" b="1" dirty="0" smtClean="0">
                <a:solidFill>
                  <a:srgbClr val="FF0000"/>
                </a:solidFill>
                <a:latin typeface="+mj-lt"/>
              </a:rPr>
              <a:t>5 – 10 minute power point presentation</a:t>
            </a:r>
            <a:r>
              <a:rPr lang="en-US" dirty="0" smtClean="0">
                <a:latin typeface="+mj-lt"/>
              </a:rPr>
              <a:t> that persuades students in the class to open an account with them. </a:t>
            </a:r>
          </a:p>
          <a:p>
            <a:endParaRPr lang="en-US" dirty="0" smtClean="0">
              <a:latin typeface="+mj-lt"/>
            </a:endParaRPr>
          </a:p>
          <a:p>
            <a:r>
              <a:rPr lang="en-US" dirty="0" smtClean="0">
                <a:latin typeface="+mj-lt"/>
              </a:rPr>
              <a:t>The presentation should include your </a:t>
            </a:r>
            <a:r>
              <a:rPr lang="en-US" i="1" dirty="0" smtClean="0">
                <a:latin typeface="+mj-lt"/>
              </a:rPr>
              <a:t>slogan and logo, your mission statement, why your bank is better than others, what are your interest rates for savings and loans, etc.</a:t>
            </a:r>
          </a:p>
          <a:p>
            <a:endParaRPr lang="en-US" dirty="0" smtClean="0">
              <a:latin typeface="+mj-lt"/>
            </a:endParaRPr>
          </a:p>
          <a:p>
            <a:r>
              <a:rPr lang="en-US" dirty="0" smtClean="0">
                <a:latin typeface="+mj-lt"/>
              </a:rPr>
              <a:t>You can include information from this presentation in your presentation also (this presentation is on the website).</a:t>
            </a:r>
            <a:endParaRPr lang="en-US" dirty="0" smtClean="0">
              <a:latin typeface="+mj-lt"/>
            </a:endParaRPr>
          </a:p>
          <a:p>
            <a:endParaRPr lang="en-US" dirty="0" smtClean="0">
              <a:latin typeface="+mj-lt"/>
            </a:endParaRPr>
          </a:p>
          <a:p>
            <a:r>
              <a:rPr lang="en-US" dirty="0" smtClean="0">
                <a:latin typeface="+mj-lt"/>
              </a:rPr>
              <a:t>…..Remember each student </a:t>
            </a:r>
            <a:r>
              <a:rPr lang="en-US" b="1" dirty="0" smtClean="0">
                <a:latin typeface="+mj-lt"/>
              </a:rPr>
              <a:t>MUST</a:t>
            </a:r>
            <a:r>
              <a:rPr lang="en-US" dirty="0" smtClean="0">
                <a:latin typeface="+mj-lt"/>
              </a:rPr>
              <a:t> open an account in order to get the $30 they are owed by me. </a:t>
            </a:r>
            <a:endParaRPr lang="en-US" dirty="0">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 FOR YOUR TIME AND INTEREST IN THE BANKING PROGRAM!!</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sz="4400" dirty="0" smtClean="0"/>
              <a:t>Questions?????</a:t>
            </a:r>
            <a:endParaRPr lang="en-US" sz="4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85800" y="381000"/>
          <a:ext cx="86868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0" y="381000"/>
            <a:ext cx="7162800" cy="1447800"/>
          </a:xfrm>
        </p:spPr>
        <p:txBody>
          <a:bodyPr>
            <a:normAutofit/>
          </a:bodyPr>
          <a:lstStyle/>
          <a:p>
            <a:r>
              <a:rPr lang="en-US" b="1" dirty="0" smtClean="0"/>
              <a:t>Why become </a:t>
            </a:r>
            <a:br>
              <a:rPr lang="en-US" b="1" dirty="0" smtClean="0"/>
            </a:br>
            <a:r>
              <a:rPr lang="en-US" b="1" dirty="0" smtClean="0"/>
              <a:t>a class banker?</a:t>
            </a:r>
            <a:endParaRPr lang="en-US" b="1" dirty="0"/>
          </a:p>
        </p:txBody>
      </p:sp>
      <p:pic>
        <p:nvPicPr>
          <p:cNvPr id="7170" name="Picture 2" descr="C:\Users\Mario\AppData\Local\Microsoft\Windows\Temporary Internet Files\Content.IE5\8X1DD7QG\MC900240805[1].wmf"/>
          <p:cNvPicPr>
            <a:picLocks noChangeAspect="1" noChangeArrowheads="1"/>
          </p:cNvPicPr>
          <p:nvPr/>
        </p:nvPicPr>
        <p:blipFill>
          <a:blip r:embed="rId7" cstate="print"/>
          <a:srcRect/>
          <a:stretch>
            <a:fillRect/>
          </a:stretch>
        </p:blipFill>
        <p:spPr bwMode="auto">
          <a:xfrm>
            <a:off x="4195763" y="2687638"/>
            <a:ext cx="1827212" cy="14351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US" dirty="0" smtClean="0"/>
              <a:t>Why should we have banks anyways?</a:t>
            </a:r>
            <a:endParaRPr lang="en-US" dirty="0"/>
          </a:p>
        </p:txBody>
      </p:sp>
      <p:sp>
        <p:nvSpPr>
          <p:cNvPr id="6" name="Title 5"/>
          <p:cNvSpPr>
            <a:spLocks noGrp="1"/>
          </p:cNvSpPr>
          <p:nvPr>
            <p:ph type="title"/>
          </p:nvPr>
        </p:nvSpPr>
        <p:spPr>
          <a:xfrm>
            <a:off x="228600" y="228600"/>
            <a:ext cx="8229600" cy="1066800"/>
          </a:xfrm>
        </p:spPr>
        <p:txBody>
          <a:bodyPr/>
          <a:lstStyle/>
          <a:p>
            <a:r>
              <a:rPr lang="en-US" dirty="0" smtClean="0"/>
              <a:t>Purpose of Banks</a:t>
            </a:r>
            <a:endParaRPr lang="en-US" dirty="0"/>
          </a:p>
        </p:txBody>
      </p:sp>
      <p:graphicFrame>
        <p:nvGraphicFramePr>
          <p:cNvPr id="10" name="Diagram 9"/>
          <p:cNvGraphicFramePr/>
          <p:nvPr/>
        </p:nvGraphicFramePr>
        <p:xfrm>
          <a:off x="0" y="1447800"/>
          <a:ext cx="9144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US" dirty="0" smtClean="0"/>
              <a:t>Why should we have banks anyways?</a:t>
            </a:r>
            <a:endParaRPr lang="en-US" dirty="0"/>
          </a:p>
        </p:txBody>
      </p:sp>
      <p:sp>
        <p:nvSpPr>
          <p:cNvPr id="6" name="Title 5"/>
          <p:cNvSpPr>
            <a:spLocks noGrp="1"/>
          </p:cNvSpPr>
          <p:nvPr>
            <p:ph type="title"/>
          </p:nvPr>
        </p:nvSpPr>
        <p:spPr>
          <a:xfrm>
            <a:off x="228600" y="228600"/>
            <a:ext cx="8229600" cy="1066800"/>
          </a:xfrm>
        </p:spPr>
        <p:txBody>
          <a:bodyPr/>
          <a:lstStyle/>
          <a:p>
            <a:r>
              <a:rPr lang="en-US" dirty="0" smtClean="0"/>
              <a:t>Purpose of Banks</a:t>
            </a:r>
            <a:endParaRPr lang="en-US" dirty="0"/>
          </a:p>
        </p:txBody>
      </p:sp>
      <p:graphicFrame>
        <p:nvGraphicFramePr>
          <p:cNvPr id="5" name="Diagram 4"/>
          <p:cNvGraphicFramePr/>
          <p:nvPr/>
        </p:nvGraphicFramePr>
        <p:xfrm>
          <a:off x="152400" y="1524000"/>
          <a:ext cx="86868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Mario\AppData\Local\Microsoft\Windows\Temporary Internet Files\Content.IE5\FC0B259D\MC900410505[1].wmf"/>
          <p:cNvPicPr>
            <a:picLocks noChangeAspect="1" noChangeArrowheads="1"/>
          </p:cNvPicPr>
          <p:nvPr/>
        </p:nvPicPr>
        <p:blipFill>
          <a:blip r:embed="rId2" cstate="print">
            <a:lum bright="85000"/>
          </a:blip>
          <a:srcRect/>
          <a:stretch>
            <a:fillRect/>
          </a:stretch>
        </p:blipFill>
        <p:spPr bwMode="auto">
          <a:xfrm>
            <a:off x="690563" y="2316163"/>
            <a:ext cx="5100637" cy="4446130"/>
          </a:xfrm>
          <a:prstGeom prst="rect">
            <a:avLst/>
          </a:prstGeom>
          <a:noFill/>
        </p:spPr>
      </p:pic>
      <p:pic>
        <p:nvPicPr>
          <p:cNvPr id="3075" name="Picture 3" descr="C:\Users\Mario\AppData\Local\Microsoft\Windows\Temporary Internet Files\Content.IE5\8X1DD7QG\MC900390684[1].wmf"/>
          <p:cNvPicPr>
            <a:picLocks noChangeAspect="1" noChangeArrowheads="1"/>
          </p:cNvPicPr>
          <p:nvPr/>
        </p:nvPicPr>
        <p:blipFill>
          <a:blip r:embed="rId3" cstate="print"/>
          <a:srcRect/>
          <a:stretch>
            <a:fillRect/>
          </a:stretch>
        </p:blipFill>
        <p:spPr bwMode="auto">
          <a:xfrm>
            <a:off x="6551613" y="228600"/>
            <a:ext cx="2592387" cy="3227699"/>
          </a:xfrm>
          <a:prstGeom prst="rect">
            <a:avLst/>
          </a:prstGeom>
          <a:noFill/>
        </p:spPr>
      </p:pic>
      <p:sp>
        <p:nvSpPr>
          <p:cNvPr id="2" name="Content Placeholder 1"/>
          <p:cNvSpPr>
            <a:spLocks noGrp="1"/>
          </p:cNvSpPr>
          <p:nvPr>
            <p:ph idx="1"/>
          </p:nvPr>
        </p:nvSpPr>
        <p:spPr>
          <a:xfrm>
            <a:off x="381000" y="1447800"/>
            <a:ext cx="8305800" cy="4525965"/>
          </a:xfrm>
        </p:spPr>
        <p:txBody>
          <a:bodyPr/>
          <a:lstStyle/>
          <a:p>
            <a:r>
              <a:rPr lang="en-US" dirty="0" smtClean="0"/>
              <a:t>Before we go on, we must define what INTEREST is.</a:t>
            </a:r>
          </a:p>
          <a:p>
            <a:r>
              <a:rPr lang="en-US" dirty="0" smtClean="0"/>
              <a:t>…….any suggestions? </a:t>
            </a:r>
          </a:p>
          <a:p>
            <a:endParaRPr lang="en-US" dirty="0" smtClean="0"/>
          </a:p>
          <a:p>
            <a:r>
              <a:rPr lang="en-US" dirty="0" smtClean="0"/>
              <a:t>Interest is calculated using </a:t>
            </a:r>
            <a:r>
              <a:rPr lang="en-US" b="1" dirty="0" smtClean="0"/>
              <a:t>percent</a:t>
            </a:r>
          </a:p>
          <a:p>
            <a:endParaRPr lang="en-US" dirty="0" smtClean="0"/>
          </a:p>
          <a:p>
            <a:r>
              <a:rPr lang="en-US" dirty="0" smtClean="0"/>
              <a:t>Banks pay interest to customers who save money in their bank.</a:t>
            </a:r>
          </a:p>
          <a:p>
            <a:endParaRPr lang="en-US" dirty="0" smtClean="0"/>
          </a:p>
          <a:p>
            <a:r>
              <a:rPr lang="en-US" dirty="0" smtClean="0"/>
              <a:t>People who borrow money from a bank must also pay interest….You can’t get money for free!</a:t>
            </a:r>
          </a:p>
          <a:p>
            <a:endParaRPr lang="en-US" dirty="0"/>
          </a:p>
        </p:txBody>
      </p:sp>
      <p:sp>
        <p:nvSpPr>
          <p:cNvPr id="4" name="Title 3"/>
          <p:cNvSpPr>
            <a:spLocks noGrp="1"/>
          </p:cNvSpPr>
          <p:nvPr>
            <p:ph type="title"/>
          </p:nvPr>
        </p:nvSpPr>
        <p:spPr>
          <a:xfrm>
            <a:off x="457200" y="533400"/>
            <a:ext cx="8229600" cy="1066800"/>
          </a:xfrm>
        </p:spPr>
        <p:txBody>
          <a:bodyPr/>
          <a:lstStyle/>
          <a:p>
            <a:r>
              <a:rPr lang="en-US" dirty="0" smtClean="0"/>
              <a:t>Interest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linds(horizontal)">
                                      <p:cBhvr>
                                        <p:cTn id="17" dur="20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blinds(horizontal)">
                                      <p:cBhvr>
                                        <p:cTn id="2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rio\AppData\Local\Microsoft\Windows\Temporary Internet Files\Content.IE5\Y9V8PZ8B\MP900423613[1].jpg"/>
          <p:cNvPicPr>
            <a:picLocks noChangeAspect="1" noChangeArrowheads="1"/>
          </p:cNvPicPr>
          <p:nvPr/>
        </p:nvPicPr>
        <p:blipFill>
          <a:blip r:embed="rId2" cstate="print">
            <a:lum bright="10000"/>
          </a:blip>
          <a:srcRect/>
          <a:stretch>
            <a:fillRect/>
          </a:stretch>
        </p:blipFill>
        <p:spPr bwMode="auto">
          <a:xfrm>
            <a:off x="2743200" y="3733800"/>
            <a:ext cx="3975125" cy="3124200"/>
          </a:xfrm>
          <a:prstGeom prst="rect">
            <a:avLst/>
          </a:prstGeom>
          <a:noFill/>
        </p:spPr>
      </p:pic>
      <p:sp>
        <p:nvSpPr>
          <p:cNvPr id="2" name="Content Placeholder 1"/>
          <p:cNvSpPr>
            <a:spLocks noGrp="1"/>
          </p:cNvSpPr>
          <p:nvPr>
            <p:ph idx="1"/>
          </p:nvPr>
        </p:nvSpPr>
        <p:spPr/>
        <p:txBody>
          <a:bodyPr/>
          <a:lstStyle/>
          <a:p>
            <a:r>
              <a:rPr lang="en-US" dirty="0" smtClean="0"/>
              <a:t>Withdraw :   To take out money from an account</a:t>
            </a:r>
          </a:p>
          <a:p>
            <a:endParaRPr lang="en-US" dirty="0" smtClean="0"/>
          </a:p>
          <a:p>
            <a:endParaRPr lang="en-US" dirty="0" smtClean="0"/>
          </a:p>
          <a:p>
            <a:r>
              <a:rPr lang="en-US" dirty="0" smtClean="0"/>
              <a:t>Deposit :  To put money into an account</a:t>
            </a:r>
          </a:p>
          <a:p>
            <a:endParaRPr lang="en-US" dirty="0" smtClean="0"/>
          </a:p>
          <a:p>
            <a:endParaRPr lang="en-US" dirty="0" smtClean="0"/>
          </a:p>
          <a:p>
            <a:r>
              <a:rPr lang="en-US" dirty="0" smtClean="0"/>
              <a:t>Loan : An amount of money you borrow from a bank</a:t>
            </a:r>
            <a:r>
              <a:rPr lang="en-US" dirty="0" smtClean="0"/>
              <a:t>.</a:t>
            </a:r>
          </a:p>
          <a:p>
            <a:endParaRPr lang="en-US" dirty="0" smtClean="0"/>
          </a:p>
          <a:p>
            <a:endParaRPr lang="en-US" dirty="0" smtClean="0"/>
          </a:p>
          <a:p>
            <a:r>
              <a:rPr lang="en-US" dirty="0" smtClean="0"/>
              <a:t>Balance:  The amount of money that is in an account</a:t>
            </a:r>
            <a:endParaRPr lang="en-US" dirty="0" smtClean="0"/>
          </a:p>
          <a:p>
            <a:endParaRPr lang="en-US" dirty="0" smtClean="0"/>
          </a:p>
          <a:p>
            <a:endParaRPr lang="en-US" dirty="0" smtClean="0"/>
          </a:p>
          <a:p>
            <a:endParaRPr lang="en-US" dirty="0"/>
          </a:p>
        </p:txBody>
      </p:sp>
      <p:sp>
        <p:nvSpPr>
          <p:cNvPr id="4" name="Title 3"/>
          <p:cNvSpPr>
            <a:spLocks noGrp="1"/>
          </p:cNvSpPr>
          <p:nvPr>
            <p:ph type="title"/>
          </p:nvPr>
        </p:nvSpPr>
        <p:spPr>
          <a:xfrm>
            <a:off x="457200" y="381000"/>
            <a:ext cx="8229600" cy="1066800"/>
          </a:xfrm>
        </p:spPr>
        <p:txBody>
          <a:bodyPr/>
          <a:lstStyle/>
          <a:p>
            <a:r>
              <a:rPr lang="en-US" dirty="0" smtClean="0"/>
              <a:t>Other Definitions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linds(horizontal)">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blinds(horizontal)">
                                      <p:cBhvr>
                                        <p:cTn id="2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2400" u="sng" dirty="0" smtClean="0">
                <a:solidFill>
                  <a:schemeClr val="tx1"/>
                </a:solidFill>
              </a:rPr>
              <a:t>Checking Accounts</a:t>
            </a:r>
            <a:endParaRPr lang="en-US" sz="2400" u="sng" dirty="0">
              <a:solidFill>
                <a:schemeClr val="tx1"/>
              </a:solidFill>
            </a:endParaRPr>
          </a:p>
        </p:txBody>
      </p:sp>
      <p:sp>
        <p:nvSpPr>
          <p:cNvPr id="3" name="Content Placeholder 2"/>
          <p:cNvSpPr>
            <a:spLocks noGrp="1"/>
          </p:cNvSpPr>
          <p:nvPr>
            <p:ph sz="half" idx="2"/>
          </p:nvPr>
        </p:nvSpPr>
        <p:spPr>
          <a:xfrm>
            <a:off x="457200" y="2209800"/>
            <a:ext cx="4040188" cy="4068763"/>
          </a:xfrm>
        </p:spPr>
        <p:txBody>
          <a:bodyPr>
            <a:normAutofit lnSpcReduction="10000"/>
          </a:bodyPr>
          <a:lstStyle/>
          <a:p>
            <a:r>
              <a:rPr lang="en-US" dirty="0" smtClean="0">
                <a:solidFill>
                  <a:srgbClr val="00B050"/>
                </a:solidFill>
              </a:rPr>
              <a:t>Banks do not pay interest</a:t>
            </a:r>
          </a:p>
          <a:p>
            <a:pPr>
              <a:buNone/>
            </a:pPr>
            <a:endParaRPr lang="en-US" dirty="0" smtClean="0"/>
          </a:p>
          <a:p>
            <a:r>
              <a:rPr lang="en-US" dirty="0" smtClean="0">
                <a:solidFill>
                  <a:srgbClr val="7030A0"/>
                </a:solidFill>
              </a:rPr>
              <a:t>Money is easy for client to get to</a:t>
            </a:r>
          </a:p>
          <a:p>
            <a:endParaRPr lang="en-US" dirty="0" smtClean="0"/>
          </a:p>
          <a:p>
            <a:r>
              <a:rPr lang="en-US" dirty="0" smtClean="0">
                <a:solidFill>
                  <a:srgbClr val="FF0000"/>
                </a:solidFill>
              </a:rPr>
              <a:t>Students can write checks to pay people and can cash checks written to them with this account (good for people with jobs, who get paid by check).</a:t>
            </a:r>
          </a:p>
          <a:p>
            <a:endParaRPr lang="en-US" dirty="0" smtClean="0"/>
          </a:p>
          <a:p>
            <a:r>
              <a:rPr lang="en-US" dirty="0" smtClean="0"/>
              <a:t>ATMS, Debit cards</a:t>
            </a:r>
          </a:p>
          <a:p>
            <a:pPr lvl="1"/>
            <a:endParaRPr lang="en-US" dirty="0" smtClean="0"/>
          </a:p>
          <a:p>
            <a:pPr lvl="3"/>
            <a:endParaRPr lang="en-US" dirty="0"/>
          </a:p>
        </p:txBody>
      </p:sp>
      <p:sp>
        <p:nvSpPr>
          <p:cNvPr id="4" name="Content Placeholder 3"/>
          <p:cNvSpPr>
            <a:spLocks noGrp="1"/>
          </p:cNvSpPr>
          <p:nvPr>
            <p:ph sz="quarter" idx="4"/>
          </p:nvPr>
        </p:nvSpPr>
        <p:spPr>
          <a:xfrm>
            <a:off x="4648200" y="2209800"/>
            <a:ext cx="4041775" cy="4068763"/>
          </a:xfrm>
        </p:spPr>
        <p:txBody>
          <a:bodyPr>
            <a:normAutofit/>
          </a:bodyPr>
          <a:lstStyle/>
          <a:p>
            <a:r>
              <a:rPr lang="en-US" dirty="0" smtClean="0">
                <a:solidFill>
                  <a:srgbClr val="00B050"/>
                </a:solidFill>
              </a:rPr>
              <a:t>Banks pay clients interest.</a:t>
            </a:r>
          </a:p>
          <a:p>
            <a:endParaRPr lang="en-US" dirty="0" smtClean="0"/>
          </a:p>
          <a:p>
            <a:r>
              <a:rPr lang="en-US" dirty="0" smtClean="0">
                <a:solidFill>
                  <a:srgbClr val="7030A0"/>
                </a:solidFill>
              </a:rPr>
              <a:t>Money is more difficult to get to. Clients may only be able to withdraw their money a few time per month. Banks can charge fees if clients do not follow these rules</a:t>
            </a:r>
            <a:r>
              <a:rPr lang="en-US" dirty="0" smtClean="0"/>
              <a:t>.</a:t>
            </a:r>
          </a:p>
          <a:p>
            <a:endParaRPr lang="en-US" dirty="0" smtClean="0"/>
          </a:p>
          <a:p>
            <a:r>
              <a:rPr lang="en-US" dirty="0" smtClean="0">
                <a:solidFill>
                  <a:srgbClr val="FF0000"/>
                </a:solidFill>
              </a:rPr>
              <a:t>Cannot deposit checks into a savings account</a:t>
            </a:r>
          </a:p>
        </p:txBody>
      </p:sp>
      <p:sp>
        <p:nvSpPr>
          <p:cNvPr id="5" name="Text Placeholder 4"/>
          <p:cNvSpPr>
            <a:spLocks noGrp="1"/>
          </p:cNvSpPr>
          <p:nvPr>
            <p:ph type="body" idx="12"/>
          </p:nvPr>
        </p:nvSpPr>
        <p:spPr>
          <a:xfrm>
            <a:off x="4876800" y="1752600"/>
            <a:ext cx="4040188" cy="304801"/>
          </a:xfrm>
        </p:spPr>
        <p:txBody>
          <a:bodyPr/>
          <a:lstStyle/>
          <a:p>
            <a:r>
              <a:rPr lang="en-US" sz="2400" u="sng" dirty="0" smtClean="0">
                <a:solidFill>
                  <a:schemeClr val="tx1"/>
                </a:solidFill>
              </a:rPr>
              <a:t>Savings Accounts</a:t>
            </a:r>
            <a:endParaRPr lang="en-US" sz="2400" u="sng" dirty="0">
              <a:solidFill>
                <a:schemeClr val="tx1"/>
              </a:solidFill>
            </a:endParaRPr>
          </a:p>
        </p:txBody>
      </p:sp>
      <p:sp>
        <p:nvSpPr>
          <p:cNvPr id="6" name="Title 5"/>
          <p:cNvSpPr>
            <a:spLocks noGrp="1"/>
          </p:cNvSpPr>
          <p:nvPr>
            <p:ph type="title"/>
          </p:nvPr>
        </p:nvSpPr>
        <p:spPr>
          <a:xfrm>
            <a:off x="381000" y="228600"/>
            <a:ext cx="8229600" cy="1066800"/>
          </a:xfrm>
        </p:spPr>
        <p:txBody>
          <a:bodyPr/>
          <a:lstStyle/>
          <a:p>
            <a:r>
              <a:rPr lang="en-US" dirty="0" smtClean="0"/>
              <a:t>Types of Accounts</a:t>
            </a:r>
            <a:endParaRPr lang="en-US" dirty="0"/>
          </a:p>
        </p:txBody>
      </p:sp>
      <p:sp>
        <p:nvSpPr>
          <p:cNvPr id="7" name="Text Placeholder 6"/>
          <p:cNvSpPr>
            <a:spLocks noGrp="1"/>
          </p:cNvSpPr>
          <p:nvPr>
            <p:ph type="body" sz="quarter" idx="13"/>
          </p:nvPr>
        </p:nvSpPr>
        <p:spPr/>
        <p:txBody>
          <a:bodyPr/>
          <a:lstStyle/>
          <a:p>
            <a:r>
              <a:rPr lang="en-US" dirty="0" smtClean="0"/>
              <a:t>Checking vs. Savings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Mario\AppData\Local\Microsoft\Windows\Temporary Internet Files\Content.IE5\8X1DD7QG\MP900442965[1].jpg"/>
          <p:cNvPicPr>
            <a:picLocks noChangeAspect="1" noChangeArrowheads="1"/>
          </p:cNvPicPr>
          <p:nvPr/>
        </p:nvPicPr>
        <p:blipFill>
          <a:blip r:embed="rId2" cstate="print"/>
          <a:srcRect/>
          <a:stretch>
            <a:fillRect/>
          </a:stretch>
        </p:blipFill>
        <p:spPr bwMode="auto">
          <a:xfrm>
            <a:off x="4478867" y="2895600"/>
            <a:ext cx="4665133" cy="3498850"/>
          </a:xfrm>
          <a:prstGeom prst="rect">
            <a:avLst/>
          </a:prstGeom>
          <a:noFill/>
        </p:spPr>
      </p:pic>
      <p:sp>
        <p:nvSpPr>
          <p:cNvPr id="2" name="Content Placeholder 1"/>
          <p:cNvSpPr>
            <a:spLocks noGrp="1"/>
          </p:cNvSpPr>
          <p:nvPr>
            <p:ph sz="half" idx="1"/>
          </p:nvPr>
        </p:nvSpPr>
        <p:spPr>
          <a:xfrm>
            <a:off x="457200" y="1600200"/>
            <a:ext cx="4495800" cy="5029199"/>
          </a:xfrm>
        </p:spPr>
        <p:txBody>
          <a:bodyPr>
            <a:normAutofit fontScale="92500" lnSpcReduction="20000"/>
          </a:bodyPr>
          <a:lstStyle/>
          <a:p>
            <a:r>
              <a:rPr lang="en-US" dirty="0" smtClean="0"/>
              <a:t>Interest rates will depend on competition between the class’s banks (</a:t>
            </a:r>
            <a:r>
              <a:rPr lang="en-US" dirty="0" smtClean="0">
                <a:solidFill>
                  <a:srgbClr val="FF0000"/>
                </a:solidFill>
              </a:rPr>
              <a:t>usually between 2 and 5 </a:t>
            </a:r>
            <a:r>
              <a:rPr lang="en-US" dirty="0" smtClean="0">
                <a:solidFill>
                  <a:srgbClr val="FF0000"/>
                </a:solidFill>
              </a:rPr>
              <a:t>%)</a:t>
            </a:r>
          </a:p>
          <a:p>
            <a:endParaRPr lang="en-US" dirty="0" smtClean="0">
              <a:solidFill>
                <a:srgbClr val="FF0000"/>
              </a:solidFill>
            </a:endParaRPr>
          </a:p>
          <a:p>
            <a:r>
              <a:rPr lang="en-US" dirty="0" smtClean="0">
                <a:solidFill>
                  <a:srgbClr val="FF0000"/>
                </a:solidFill>
              </a:rPr>
              <a:t>Interest should be calculated monthly</a:t>
            </a:r>
            <a:endParaRPr lang="en-US" dirty="0" smtClean="0">
              <a:solidFill>
                <a:srgbClr val="FF0000"/>
              </a:solidFill>
            </a:endParaRPr>
          </a:p>
          <a:p>
            <a:endParaRPr lang="en-US" dirty="0" smtClean="0"/>
          </a:p>
          <a:p>
            <a:r>
              <a:rPr lang="en-US" dirty="0" smtClean="0"/>
              <a:t>Usually banks put restrictions on how often someone can withdraw from a savings account (ex: </a:t>
            </a:r>
            <a:r>
              <a:rPr lang="en-US" dirty="0" smtClean="0">
                <a:solidFill>
                  <a:srgbClr val="FF0000"/>
                </a:solidFill>
              </a:rPr>
              <a:t>no more than 4 times a month</a:t>
            </a:r>
            <a:r>
              <a:rPr lang="en-US" dirty="0" smtClean="0"/>
              <a:t>).</a:t>
            </a:r>
          </a:p>
          <a:p>
            <a:endParaRPr lang="en-US" dirty="0" smtClean="0"/>
          </a:p>
          <a:p>
            <a:r>
              <a:rPr lang="en-US" dirty="0" smtClean="0"/>
              <a:t>If someone goes over this limit, the bank can charge a fee </a:t>
            </a:r>
            <a:r>
              <a:rPr lang="en-US" dirty="0" smtClean="0">
                <a:solidFill>
                  <a:srgbClr val="FF0000"/>
                </a:solidFill>
              </a:rPr>
              <a:t>and make money</a:t>
            </a:r>
            <a:r>
              <a:rPr lang="en-US" dirty="0" smtClean="0"/>
              <a:t>.</a:t>
            </a:r>
          </a:p>
        </p:txBody>
      </p:sp>
      <p:sp>
        <p:nvSpPr>
          <p:cNvPr id="4" name="Title 3"/>
          <p:cNvSpPr>
            <a:spLocks noGrp="1"/>
          </p:cNvSpPr>
          <p:nvPr>
            <p:ph type="title"/>
          </p:nvPr>
        </p:nvSpPr>
        <p:spPr>
          <a:xfrm>
            <a:off x="304800" y="304800"/>
            <a:ext cx="8229600" cy="1066800"/>
          </a:xfrm>
        </p:spPr>
        <p:txBody>
          <a:bodyPr/>
          <a:lstStyle/>
          <a:p>
            <a:r>
              <a:rPr lang="en-US" dirty="0" smtClean="0"/>
              <a:t>Savings Accounts</a:t>
            </a:r>
            <a:endParaRPr lang="en-US" dirty="0"/>
          </a:p>
        </p:txBody>
      </p:sp>
      <p:sp>
        <p:nvSpPr>
          <p:cNvPr id="6" name="Text Placeholder 5"/>
          <p:cNvSpPr>
            <a:spLocks noGrp="1"/>
          </p:cNvSpPr>
          <p:nvPr>
            <p:ph type="body" sz="quarter" idx="13"/>
          </p:nvPr>
        </p:nvSpPr>
        <p:spPr/>
        <p:txBody>
          <a:bodyPr/>
          <a:lstStyle/>
          <a:p>
            <a:endParaRPr lang="en-US"/>
          </a:p>
        </p:txBody>
      </p:sp>
      <p:sp>
        <p:nvSpPr>
          <p:cNvPr id="8" name="Cloud Callout 7"/>
          <p:cNvSpPr/>
          <p:nvPr/>
        </p:nvSpPr>
        <p:spPr>
          <a:xfrm>
            <a:off x="4876800" y="533400"/>
            <a:ext cx="4267200" cy="2590800"/>
          </a:xfrm>
          <a:prstGeom prst="cloudCallout">
            <a:avLst>
              <a:gd name="adj1" fmla="val -60010"/>
              <a:gd name="adj2" fmla="val 592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For example: </a:t>
            </a:r>
          </a:p>
          <a:p>
            <a:pPr algn="ctr"/>
            <a:r>
              <a:rPr lang="en-US" sz="1600" dirty="0" smtClean="0"/>
              <a:t>Let’s say John has $100 deposited in his savings account, which pays him a monthly interest of 5%. This means that by the end of the month, how much will he have?</a:t>
            </a:r>
            <a:endParaRPr lang="en-US" sz="1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7382A4B-C0AB-4FF8-BFCB-F0450AC60B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Urban</Template>
  <TotalTime>246</TotalTime>
  <Words>1194</Words>
  <Application>Microsoft Office PowerPoint</Application>
  <PresentationFormat>On-screen Show (4:3)</PresentationFormat>
  <Paragraphs>161</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Trebuchet MS</vt:lpstr>
      <vt:lpstr>Georgia</vt:lpstr>
      <vt:lpstr>Perpetua</vt:lpstr>
      <vt:lpstr>Wingdings 2</vt:lpstr>
      <vt:lpstr>Britannic Bold</vt:lpstr>
      <vt:lpstr>Calibri</vt:lpstr>
      <vt:lpstr>Segoe UI</vt:lpstr>
      <vt:lpstr>Urban</vt:lpstr>
      <vt:lpstr>Banking Info Session</vt:lpstr>
      <vt:lpstr>Agenda</vt:lpstr>
      <vt:lpstr>Why become  a class banker?</vt:lpstr>
      <vt:lpstr>Purpose of Banks</vt:lpstr>
      <vt:lpstr>Purpose of Banks</vt:lpstr>
      <vt:lpstr>Interest</vt:lpstr>
      <vt:lpstr>Other Definitions</vt:lpstr>
      <vt:lpstr>Types of Accounts</vt:lpstr>
      <vt:lpstr>Savings Accounts</vt:lpstr>
      <vt:lpstr>Slide 10</vt:lpstr>
      <vt:lpstr>Record Keeping</vt:lpstr>
      <vt:lpstr>Record Keeping</vt:lpstr>
      <vt:lpstr>Record Keeping</vt:lpstr>
      <vt:lpstr>How do banks make a profit? </vt:lpstr>
      <vt:lpstr>Loans</vt:lpstr>
      <vt:lpstr>Loans</vt:lpstr>
      <vt:lpstr>Loans</vt:lpstr>
      <vt:lpstr>Treasury Bonds</vt:lpstr>
      <vt:lpstr>Treasury Bonds</vt:lpstr>
      <vt:lpstr>Treasury Bonds</vt:lpstr>
      <vt:lpstr>Banker Roles and Responsibilities</vt:lpstr>
      <vt:lpstr>Banker Roles and Responsibilities</vt:lpstr>
      <vt:lpstr>Requirements</vt:lpstr>
      <vt:lpstr>Requirements</vt:lpstr>
      <vt:lpstr>THANK YOU FOR YOUR TIME AND INTEREST IN THE BANKING PROGRAM!!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Banking Info Session</dc:title>
  <dc:creator>Mario</dc:creator>
  <cp:lastModifiedBy>Mario</cp:lastModifiedBy>
  <cp:revision>27</cp:revision>
  <dcterms:created xsi:type="dcterms:W3CDTF">2011-09-05T03:19:29Z</dcterms:created>
  <dcterms:modified xsi:type="dcterms:W3CDTF">2011-09-05T17:04:11Z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TC101857280</vt:lpwstr>
  </property>
</Properties>
</file>